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08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Tdoc\87\Our%20Drafts\&#21253;&#38271;&#32479;&#35745;all\&#21253;&#38271;&#32479;&#35745;\Network%20Traffic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7\Our%20Drafts\&#21253;&#38271;&#32479;&#35745;all\&#21253;&#38271;&#32479;&#35745;\Network%20Traffic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en-US" altLang="zh-CN" sz="1600" b="1" i="0" baseline="0"/>
              <a:t>CDF of PDCP packets (bytes), DL</a:t>
            </a:r>
            <a:endParaRPr lang="zh-CN" altLang="zh-CN" sz="1600" b="1" i="0" baseline="0"/>
          </a:p>
        </c:rich>
      </c:tx>
      <c:layout/>
    </c:title>
    <c:plotArea>
      <c:layout/>
      <c:barChart>
        <c:barDir val="col"/>
        <c:grouping val="clustered"/>
        <c:ser>
          <c:idx val="2"/>
          <c:order val="0"/>
          <c:tx>
            <c:strRef>
              <c:f>Sheet1!$A$2</c:f>
              <c:strCache>
                <c:ptCount val="1"/>
                <c:pt idx="0">
                  <c:v>Network1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5.1620290900002544E-2</c:v>
                </c:pt>
                <c:pt idx="1">
                  <c:v>0.11578821416518682</c:v>
                </c:pt>
                <c:pt idx="2">
                  <c:v>0.14929306298385914</c:v>
                </c:pt>
                <c:pt idx="3">
                  <c:v>0.21641172039396644</c:v>
                </c:pt>
                <c:pt idx="4">
                  <c:v>1</c:v>
                </c:pt>
              </c:numCache>
            </c:numRef>
          </c:val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Network2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9.1952157697441306E-2</c:v>
                </c:pt>
                <c:pt idx="1">
                  <c:v>0.16560954995401092</c:v>
                </c:pt>
                <c:pt idx="2">
                  <c:v>0.2151664165714009</c:v>
                </c:pt>
                <c:pt idx="3">
                  <c:v>0.44155157141938639</c:v>
                </c:pt>
                <c:pt idx="4">
                  <c:v>1</c:v>
                </c:pt>
              </c:numCache>
            </c:numRef>
          </c:val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Network3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Sheet1!$B$4:$F$4</c:f>
              <c:numCache>
                <c:formatCode>General</c:formatCode>
                <c:ptCount val="5"/>
                <c:pt idx="0">
                  <c:v>0.10215973622802178</c:v>
                </c:pt>
                <c:pt idx="1">
                  <c:v>0.19068115610647451</c:v>
                </c:pt>
                <c:pt idx="2">
                  <c:v>0.23933737069377203</c:v>
                </c:pt>
                <c:pt idx="3">
                  <c:v>0.4360466493941465</c:v>
                </c:pt>
                <c:pt idx="4">
                  <c:v>1</c:v>
                </c:pt>
              </c:numCache>
            </c:numRef>
          </c:val>
        </c:ser>
        <c:ser>
          <c:idx val="5"/>
          <c:order val="3"/>
          <c:tx>
            <c:strRef>
              <c:f>Sheet1!$A$5</c:f>
              <c:strCache>
                <c:ptCount val="1"/>
                <c:pt idx="0">
                  <c:v>Network4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Sheet1!$B$5:$F$5</c:f>
              <c:numCache>
                <c:formatCode>General</c:formatCode>
                <c:ptCount val="5"/>
                <c:pt idx="0">
                  <c:v>0.1065287684325896</c:v>
                </c:pt>
                <c:pt idx="1">
                  <c:v>0.18017195794199539</c:v>
                </c:pt>
                <c:pt idx="2">
                  <c:v>0.23215052566908848</c:v>
                </c:pt>
                <c:pt idx="3">
                  <c:v>0.65867622410499915</c:v>
                </c:pt>
                <c:pt idx="4">
                  <c:v>1</c:v>
                </c:pt>
              </c:numCache>
            </c:numRef>
          </c:val>
        </c:ser>
        <c:ser>
          <c:idx val="6"/>
          <c:order val="4"/>
          <c:tx>
            <c:strRef>
              <c:f>Sheet1!$A$6</c:f>
              <c:strCache>
                <c:ptCount val="1"/>
                <c:pt idx="0">
                  <c:v>Network5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Sheet1!$B$6:$F$6</c:f>
              <c:numCache>
                <c:formatCode>General</c:formatCode>
                <c:ptCount val="5"/>
                <c:pt idx="0">
                  <c:v>0.13923360534199714</c:v>
                </c:pt>
                <c:pt idx="1">
                  <c:v>0.22559803258471106</c:v>
                </c:pt>
                <c:pt idx="2">
                  <c:v>0.27863730586786761</c:v>
                </c:pt>
                <c:pt idx="3">
                  <c:v>0.36878174353930232</c:v>
                </c:pt>
                <c:pt idx="4">
                  <c:v>1</c:v>
                </c:pt>
              </c:numCache>
            </c:numRef>
          </c:val>
        </c:ser>
        <c:ser>
          <c:idx val="7"/>
          <c:order val="5"/>
          <c:tx>
            <c:strRef>
              <c:f>Sheet1!$A$7</c:f>
              <c:strCache>
                <c:ptCount val="1"/>
                <c:pt idx="0">
                  <c:v>Network6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Sheet1!$B$7:$F$7</c:f>
              <c:numCache>
                <c:formatCode>General</c:formatCode>
                <c:ptCount val="5"/>
                <c:pt idx="0">
                  <c:v>9.3100000000000085E-2</c:v>
                </c:pt>
                <c:pt idx="1">
                  <c:v>0.21590000000000018</c:v>
                </c:pt>
                <c:pt idx="2">
                  <c:v>0.29860000000000025</c:v>
                </c:pt>
                <c:pt idx="3">
                  <c:v>0.44620000000000004</c:v>
                </c:pt>
                <c:pt idx="4">
                  <c:v>1</c:v>
                </c:pt>
              </c:numCache>
            </c:numRef>
          </c:val>
        </c:ser>
        <c:ser>
          <c:idx val="0"/>
          <c:order val="6"/>
          <c:tx>
            <c:strRef>
              <c:f>Sheet1!$A$8</c:f>
              <c:strCache>
                <c:ptCount val="1"/>
                <c:pt idx="0">
                  <c:v>Network7</c:v>
                </c:pt>
              </c:strCache>
            </c:strRef>
          </c:tx>
          <c:cat>
            <c:numRef>
              <c:f>Sheet1!$B$1:$F$1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Sheet1!$B$8:$F$8</c:f>
              <c:numCache>
                <c:formatCode>General</c:formatCode>
                <c:ptCount val="5"/>
                <c:pt idx="0">
                  <c:v>0.24536737963825339</c:v>
                </c:pt>
                <c:pt idx="1">
                  <c:v>0.36996180594129041</c:v>
                </c:pt>
                <c:pt idx="2">
                  <c:v>0.45971653588542283</c:v>
                </c:pt>
                <c:pt idx="3">
                  <c:v>0.74232463550057126</c:v>
                </c:pt>
                <c:pt idx="4">
                  <c:v>1</c:v>
                </c:pt>
              </c:numCache>
            </c:numRef>
          </c:val>
        </c:ser>
        <c:axId val="93198976"/>
        <c:axId val="93208960"/>
      </c:barChart>
      <c:catAx>
        <c:axId val="93198976"/>
        <c:scaling>
          <c:orientation val="minMax"/>
        </c:scaling>
        <c:axPos val="b"/>
        <c:numFmt formatCode="General" sourceLinked="1"/>
        <c:majorTickMark val="none"/>
        <c:tickLblPos val="nextTo"/>
        <c:crossAx val="93208960"/>
        <c:crosses val="autoZero"/>
        <c:auto val="1"/>
        <c:lblAlgn val="ctr"/>
        <c:lblOffset val="100"/>
      </c:catAx>
      <c:valAx>
        <c:axId val="93208960"/>
        <c:scaling>
          <c:orientation val="minMax"/>
          <c:max val="1"/>
        </c:scaling>
        <c:axPos val="l"/>
        <c:majorGridlines/>
        <c:numFmt formatCode="General" sourceLinked="1"/>
        <c:majorTickMark val="none"/>
        <c:tickLblPos val="nextTo"/>
        <c:crossAx val="93198976"/>
        <c:crosses val="autoZero"/>
        <c:crossBetween val="between"/>
        <c:majorUnit val="0.2"/>
      </c:valAx>
    </c:plotArea>
    <c:legend>
      <c:legendPos val="r"/>
      <c:layout/>
    </c:legend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en-US" altLang="zh-CN" sz="1600" b="1" i="0" baseline="0"/>
              <a:t>CDF of PDCP packets (bytes), UL</a:t>
            </a:r>
            <a:endParaRPr lang="zh-CN" altLang="zh-CN" sz="1600" b="1" i="0" baseline="0"/>
          </a:p>
        </c:rich>
      </c:tx>
      <c:layout/>
    </c:title>
    <c:plotArea>
      <c:layout/>
      <c:barChart>
        <c:barDir val="col"/>
        <c:grouping val="clustered"/>
        <c:ser>
          <c:idx val="2"/>
          <c:order val="0"/>
          <c:tx>
            <c:strRef>
              <c:f>Sheet1!$A$16</c:f>
              <c:strCache>
                <c:ptCount val="1"/>
                <c:pt idx="0">
                  <c:v>Network1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Sheet1!$B$16:$F$16</c:f>
              <c:numCache>
                <c:formatCode>General</c:formatCode>
                <c:ptCount val="5"/>
                <c:pt idx="0">
                  <c:v>0.7316212226307236</c:v>
                </c:pt>
                <c:pt idx="1">
                  <c:v>0.91091047232415101</c:v>
                </c:pt>
                <c:pt idx="2">
                  <c:v>0.94754914794498168</c:v>
                </c:pt>
                <c:pt idx="3">
                  <c:v>0.97618498239273943</c:v>
                </c:pt>
                <c:pt idx="4">
                  <c:v>1</c:v>
                </c:pt>
              </c:numCache>
            </c:numRef>
          </c:val>
        </c:ser>
        <c:ser>
          <c:idx val="3"/>
          <c:order val="1"/>
          <c:tx>
            <c:strRef>
              <c:f>Sheet1!$A$17</c:f>
              <c:strCache>
                <c:ptCount val="1"/>
                <c:pt idx="0">
                  <c:v>Network2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Sheet1!$B$17:$F$17</c:f>
              <c:numCache>
                <c:formatCode>General</c:formatCode>
                <c:ptCount val="5"/>
                <c:pt idx="0">
                  <c:v>0.63927395989530089</c:v>
                </c:pt>
                <c:pt idx="1">
                  <c:v>0.8775207992704519</c:v>
                </c:pt>
                <c:pt idx="2">
                  <c:v>0.9328857395392266</c:v>
                </c:pt>
                <c:pt idx="3">
                  <c:v>0.96972631139071253</c:v>
                </c:pt>
                <c:pt idx="4">
                  <c:v>1</c:v>
                </c:pt>
              </c:numCache>
            </c:numRef>
          </c:val>
        </c:ser>
        <c:ser>
          <c:idx val="4"/>
          <c:order val="2"/>
          <c:tx>
            <c:strRef>
              <c:f>Sheet1!$A$18</c:f>
              <c:strCache>
                <c:ptCount val="1"/>
                <c:pt idx="0">
                  <c:v>Network3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Sheet1!$B$18:$F$18</c:f>
              <c:numCache>
                <c:formatCode>General</c:formatCode>
                <c:ptCount val="5"/>
                <c:pt idx="0">
                  <c:v>0.50659397616544544</c:v>
                </c:pt>
                <c:pt idx="1">
                  <c:v>0.91433210524553388</c:v>
                </c:pt>
                <c:pt idx="2">
                  <c:v>0.95884602352918413</c:v>
                </c:pt>
                <c:pt idx="3">
                  <c:v>0.97747122869881198</c:v>
                </c:pt>
                <c:pt idx="4">
                  <c:v>1</c:v>
                </c:pt>
              </c:numCache>
            </c:numRef>
          </c:val>
        </c:ser>
        <c:ser>
          <c:idx val="5"/>
          <c:order val="3"/>
          <c:tx>
            <c:strRef>
              <c:f>Sheet1!$A$19</c:f>
              <c:strCache>
                <c:ptCount val="1"/>
                <c:pt idx="0">
                  <c:v>Network4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Sheet1!$B$19:$F$19</c:f>
              <c:numCache>
                <c:formatCode>General</c:formatCode>
                <c:ptCount val="5"/>
                <c:pt idx="0">
                  <c:v>0.58031763728959995</c:v>
                </c:pt>
                <c:pt idx="1">
                  <c:v>0.840324941955779</c:v>
                </c:pt>
                <c:pt idx="2">
                  <c:v>0.94792059183681532</c:v>
                </c:pt>
                <c:pt idx="3">
                  <c:v>0.97976986582421455</c:v>
                </c:pt>
                <c:pt idx="4">
                  <c:v>1</c:v>
                </c:pt>
              </c:numCache>
            </c:numRef>
          </c:val>
        </c:ser>
        <c:ser>
          <c:idx val="6"/>
          <c:order val="4"/>
          <c:tx>
            <c:strRef>
              <c:f>Sheet1!$A$20</c:f>
              <c:strCache>
                <c:ptCount val="1"/>
                <c:pt idx="0">
                  <c:v>Network5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Sheet1!$B$20:$F$20</c:f>
              <c:numCache>
                <c:formatCode>General</c:formatCode>
                <c:ptCount val="5"/>
                <c:pt idx="0">
                  <c:v>0.60987993577356703</c:v>
                </c:pt>
                <c:pt idx="1">
                  <c:v>0.85120940372076803</c:v>
                </c:pt>
                <c:pt idx="2">
                  <c:v>0.92997965802697191</c:v>
                </c:pt>
                <c:pt idx="3">
                  <c:v>0.9770360397564235</c:v>
                </c:pt>
                <c:pt idx="4">
                  <c:v>1</c:v>
                </c:pt>
              </c:numCache>
            </c:numRef>
          </c:val>
        </c:ser>
        <c:ser>
          <c:idx val="7"/>
          <c:order val="5"/>
          <c:tx>
            <c:strRef>
              <c:f>Sheet1!$A$21</c:f>
              <c:strCache>
                <c:ptCount val="1"/>
                <c:pt idx="0">
                  <c:v>Network6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Sheet1!$B$21:$F$21</c:f>
              <c:numCache>
                <c:formatCode>General</c:formatCode>
                <c:ptCount val="5"/>
                <c:pt idx="0">
                  <c:v>0.60620000000000052</c:v>
                </c:pt>
                <c:pt idx="1">
                  <c:v>0.88839999999999997</c:v>
                </c:pt>
                <c:pt idx="2">
                  <c:v>0.95790000000000053</c:v>
                </c:pt>
                <c:pt idx="3">
                  <c:v>0.98319999999999996</c:v>
                </c:pt>
                <c:pt idx="4">
                  <c:v>1</c:v>
                </c:pt>
              </c:numCache>
            </c:numRef>
          </c:val>
        </c:ser>
        <c:ser>
          <c:idx val="0"/>
          <c:order val="6"/>
          <c:tx>
            <c:strRef>
              <c:f>Sheet1!$A$22</c:f>
              <c:strCache>
                <c:ptCount val="1"/>
                <c:pt idx="0">
                  <c:v>Network7</c:v>
                </c:pt>
              </c:strCache>
            </c:strRef>
          </c:tx>
          <c:cat>
            <c:numRef>
              <c:f>Sheet1!$B$15:$F$15</c:f>
              <c:numCache>
                <c:formatCode>General</c:formatCode>
                <c:ptCount val="5"/>
                <c:pt idx="0">
                  <c:v>63</c:v>
                </c:pt>
                <c:pt idx="1">
                  <c:v>223</c:v>
                </c:pt>
                <c:pt idx="2">
                  <c:v>991</c:v>
                </c:pt>
                <c:pt idx="3">
                  <c:v>1439</c:v>
                </c:pt>
                <c:pt idx="4">
                  <c:v>1504</c:v>
                </c:pt>
              </c:numCache>
            </c:numRef>
          </c:cat>
          <c:val>
            <c:numRef>
              <c:f>Sheet1!$B$22:$F$22</c:f>
              <c:numCache>
                <c:formatCode>General</c:formatCode>
                <c:ptCount val="5"/>
                <c:pt idx="0">
                  <c:v>0.73359085345596764</c:v>
                </c:pt>
                <c:pt idx="1">
                  <c:v>0.88702963628050913</c:v>
                </c:pt>
                <c:pt idx="2">
                  <c:v>0.96541194400650199</c:v>
                </c:pt>
                <c:pt idx="3">
                  <c:v>0.9893356493727542</c:v>
                </c:pt>
                <c:pt idx="4">
                  <c:v>1</c:v>
                </c:pt>
              </c:numCache>
            </c:numRef>
          </c:val>
        </c:ser>
        <c:axId val="93250304"/>
        <c:axId val="93251840"/>
      </c:barChart>
      <c:catAx>
        <c:axId val="93250304"/>
        <c:scaling>
          <c:orientation val="minMax"/>
        </c:scaling>
        <c:axPos val="b"/>
        <c:numFmt formatCode="General" sourceLinked="1"/>
        <c:majorTickMark val="none"/>
        <c:tickLblPos val="nextTo"/>
        <c:crossAx val="93251840"/>
        <c:crosses val="autoZero"/>
        <c:auto val="1"/>
        <c:lblAlgn val="ctr"/>
        <c:lblOffset val="100"/>
      </c:catAx>
      <c:valAx>
        <c:axId val="93251840"/>
        <c:scaling>
          <c:orientation val="minMax"/>
          <c:max val="1"/>
        </c:scaling>
        <c:axPos val="l"/>
        <c:majorGridlines/>
        <c:numFmt formatCode="General" sourceLinked="1"/>
        <c:majorTickMark val="none"/>
        <c:tickLblPos val="nextTo"/>
        <c:crossAx val="93250304"/>
        <c:crosses val="autoZero"/>
        <c:crossBetween val="between"/>
        <c:majorUnit val="0.2"/>
      </c:valAx>
    </c:plotArea>
    <c:legend>
      <c:legendPos val="r"/>
      <c:layout/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0.23753</cdr:x>
      <cdr:y>0.02778</cdr:y>
    </cdr:from>
    <cdr:to>
      <cdr:x>0.80628</cdr:x>
      <cdr:y>0.15278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2258" y="67235"/>
          <a:ext cx="2591402" cy="302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zh-CN" altLang="zh-CN" sz="1400" b="1" i="0" baseline="0">
            <a:latin typeface="+mn-lt"/>
            <a:ea typeface="+mn-ea"/>
            <a:cs typeface="+mn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Observations on network traffic data statistics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R1-1613308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/>
        </p:nvGraphicFramePr>
        <p:xfrm>
          <a:off x="381000" y="2743200"/>
          <a:ext cx="83820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304800" y="4800600"/>
          <a:ext cx="8534400" cy="1859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371599"/>
            <a:ext cx="8229600" cy="1371601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For traffic data collected from network, it is observed that</a:t>
            </a:r>
          </a:p>
          <a:p>
            <a:pPr lvl="1"/>
            <a:r>
              <a:rPr lang="en-US" altLang="zh-CN" dirty="0" smtClean="0"/>
              <a:t>Around 10 – 25 % of DL PDCP packets are less than 63 bytes</a:t>
            </a:r>
          </a:p>
          <a:p>
            <a:pPr lvl="1"/>
            <a:r>
              <a:rPr lang="en-US" altLang="zh-CN" dirty="0" smtClean="0"/>
              <a:t>Around 50 – 73 % of UL PDCP packets are less than 63 bytes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83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Observations on network traffic data statistics</vt:lpstr>
      <vt:lpstr>Observations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274</cp:revision>
  <dcterms:created xsi:type="dcterms:W3CDTF">2006-08-16T00:00:00Z</dcterms:created>
  <dcterms:modified xsi:type="dcterms:W3CDTF">2016-11-15T22:00:30Z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1479247209</vt:lpwstr>
  </property>
</Properties>
</file>