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700" autoAdjust="0"/>
  </p:normalViewPr>
  <p:slideViewPr>
    <p:cSldViewPr snapToGrid="0"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NR Network Coordination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</a:t>
            </a:r>
            <a:r>
              <a:rPr lang="en-US" dirty="0" err="1" smtClean="0"/>
              <a:t>Xinwei</a:t>
            </a:r>
            <a:r>
              <a:rPr lang="en-US" dirty="0" smtClean="0"/>
              <a:t>, NTT DOCOMO, Huawei</a:t>
            </a:r>
            <a:r>
              <a:rPr lang="en-US" dirty="0"/>
              <a:t>, </a:t>
            </a:r>
            <a:r>
              <a:rPr lang="en-US" dirty="0" err="1" smtClean="0"/>
              <a:t>HiSilicon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5397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3GPP TSG RAN WG1 Meeting #87</a:t>
            </a:r>
            <a:endParaRPr kumimoji="1" lang="zh-CN" altLang="zh-CN" sz="2000" dirty="0" smtClean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Reno, U.S.A, 14th – 18th November 2016</a:t>
            </a:r>
          </a:p>
          <a:p>
            <a:pPr eaLnBrk="1" latinLnBrk="0" hangingPunct="1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7.1.3.1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306574" y="381000"/>
            <a:ext cx="19286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R1-16</a:t>
            </a:r>
            <a:r>
              <a:rPr lang="en-US" altLang="ko-KR" sz="2400" dirty="0"/>
              <a:t>13230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Agreements at RAN1#86bis </a:t>
            </a:r>
            <a:endParaRPr lang="en-US" altLang="ko-KR" sz="1600" b="1" u="sng" dirty="0" smtClean="0"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/>
            <a:r>
              <a:rPr lang="en-US" altLang="ko-KR" sz="2000" dirty="0"/>
              <a:t>For coordinated transmission schemes for NR, both the case of co-located TRPs and the case of non-co-located TRPs are considered</a:t>
            </a:r>
            <a:endParaRPr lang="ko-KR" altLang="ko-KR" sz="2000"/>
          </a:p>
          <a:p>
            <a:pPr lvl="2"/>
            <a:r>
              <a:rPr lang="en-US" altLang="ko-KR" sz="1600" dirty="0"/>
              <a:t>FFS the assumptions about latency/bandwidth </a:t>
            </a:r>
            <a:endParaRPr lang="ko-KR" altLang="ko-KR" sz="1600"/>
          </a:p>
          <a:p>
            <a:pPr lvl="2"/>
            <a:r>
              <a:rPr lang="en-US" altLang="ko-KR" sz="1600" dirty="0"/>
              <a:t>FFS detailed schemes</a:t>
            </a:r>
            <a:endParaRPr lang="ko-KR" altLang="ko-KR" sz="1600"/>
          </a:p>
          <a:p>
            <a:pPr lvl="2"/>
            <a:r>
              <a:rPr lang="en-US" altLang="ko-KR" sz="1600" dirty="0"/>
              <a:t>Note: the classification of co-located vs. non-co-located may not capture all aspects, e.g., synchronization among TRPs, etc</a:t>
            </a:r>
            <a:r>
              <a:rPr lang="en-US" altLang="ko-KR" sz="1600" dirty="0" smtClean="0"/>
              <a:t>.</a:t>
            </a:r>
            <a:endParaRPr lang="ko-KR" altLang="ko-KR" sz="1600"/>
          </a:p>
          <a:p>
            <a:pPr lvl="1"/>
            <a:r>
              <a:rPr lang="en-US" altLang="ko-KR" sz="2000" dirty="0"/>
              <a:t>For coordinated transmission schemes for NR:</a:t>
            </a:r>
            <a:endParaRPr lang="ko-KR" altLang="ko-KR" sz="2000"/>
          </a:p>
          <a:p>
            <a:pPr lvl="2"/>
            <a:r>
              <a:rPr lang="en-US" altLang="ko-KR" sz="1600" dirty="0"/>
              <a:t>Support different types of coordinated transmission schemes for NR</a:t>
            </a:r>
            <a:endParaRPr lang="ko-KR" altLang="ko-KR" sz="1600"/>
          </a:p>
          <a:p>
            <a:pPr lvl="2"/>
            <a:r>
              <a:rPr lang="en-US" altLang="ko-KR" sz="1600" dirty="0"/>
              <a:t>Strive for commonality in supporting the different types of coordinated transmission schemes for NR</a:t>
            </a:r>
            <a:endParaRPr lang="ko-KR" altLang="ko-KR" sz="1600"/>
          </a:p>
          <a:p>
            <a:pPr lvl="1"/>
            <a:r>
              <a:rPr lang="en-US" altLang="ko-KR" sz="2000" dirty="0"/>
              <a:t>Study the need of network assistance and coordination for different types of interference suppression (e.g. inter user, inter-TRP interference) and cancellation based on advanced receivers</a:t>
            </a:r>
            <a:endParaRPr lang="ko-KR" altLang="ko-KR" sz="2000"/>
          </a:p>
          <a:p>
            <a:pPr lvl="2"/>
            <a:r>
              <a:rPr lang="en-US" altLang="ko-KR" sz="1600" dirty="0"/>
              <a:t>Consider information related to interfering signals for interference suppression and cancelation at UE side</a:t>
            </a:r>
            <a:endParaRPr lang="ko-KR" altLang="ko-KR" sz="1600"/>
          </a:p>
          <a:p>
            <a:pPr lvl="2"/>
            <a:r>
              <a:rPr lang="en-US" altLang="ko-KR" sz="1600" dirty="0"/>
              <a:t>As a baseline, consider NAICs receivers structures in LTE</a:t>
            </a:r>
            <a:endParaRPr lang="ko-KR" altLang="ko-KR" sz="1600"/>
          </a:p>
          <a:p>
            <a:endParaRPr lang="en-US" altLang="ko-KR" sz="2400" dirty="0"/>
          </a:p>
          <a:p>
            <a:pPr marL="457200" lvl="1" indent="0">
              <a:buNone/>
            </a:pPr>
            <a:endParaRPr lang="en-US" altLang="ko-KR" sz="2000" dirty="0" smtClean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3693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NR supports both semi-static and dynamic network coordination schemes</a:t>
            </a:r>
          </a:p>
          <a:p>
            <a:pPr lvl="1"/>
            <a:r>
              <a:rPr lang="en-US" altLang="ko-KR" sz="2000" dirty="0" smtClean="0"/>
              <a:t>Study </a:t>
            </a:r>
            <a:r>
              <a:rPr lang="en-US" altLang="ko-KR" sz="2000" dirty="0"/>
              <a:t>flexible structures of ‘</a:t>
            </a:r>
            <a:r>
              <a:rPr lang="en-US" altLang="ko-KR" sz="2000" dirty="0" smtClean="0"/>
              <a:t>RS</a:t>
            </a:r>
            <a:r>
              <a:rPr lang="en-US" altLang="ko-KR" sz="2000" dirty="0" smtClean="0">
                <a:solidFill>
                  <a:srgbClr val="FF0000"/>
                </a:solidFill>
              </a:rPr>
              <a:t>/IM’</a:t>
            </a:r>
            <a:r>
              <a:rPr lang="en-US" altLang="ko-KR" sz="2000" dirty="0" smtClean="0"/>
              <a:t>, </a:t>
            </a:r>
            <a:r>
              <a:rPr lang="en-US" altLang="ko-KR" sz="2000" dirty="0"/>
              <a:t>‘CSI measurement’, and ‘CSI reporting’ settings</a:t>
            </a:r>
          </a:p>
          <a:p>
            <a:pPr lvl="2"/>
            <a:r>
              <a:rPr lang="en-US" altLang="ko-KR" sz="1600" dirty="0"/>
              <a:t>Support </a:t>
            </a:r>
            <a:r>
              <a:rPr lang="en-US" altLang="ko-KR" sz="1600" dirty="0" smtClean="0"/>
              <a:t>actual </a:t>
            </a:r>
            <a:r>
              <a:rPr lang="en-US" altLang="ko-KR" sz="1600" dirty="0"/>
              <a:t>interference </a:t>
            </a:r>
            <a:r>
              <a:rPr lang="en-US" altLang="ko-KR" sz="1600" dirty="0" smtClean="0"/>
              <a:t>measurement</a:t>
            </a:r>
          </a:p>
          <a:p>
            <a:pPr lvl="3"/>
            <a:r>
              <a:rPr lang="en-US" altLang="ko-KR" sz="1400" dirty="0" smtClean="0"/>
              <a:t>E.g. analogous with LTE CSI-IM</a:t>
            </a:r>
          </a:p>
          <a:p>
            <a:pPr lvl="2"/>
            <a:r>
              <a:rPr lang="en-US" altLang="ko-KR" sz="1600" dirty="0" smtClean="0"/>
              <a:t>FFS: Emulated </a:t>
            </a:r>
            <a:r>
              <a:rPr lang="en-US" altLang="ko-KR" sz="1600" dirty="0"/>
              <a:t>interference assessment </a:t>
            </a:r>
            <a:r>
              <a:rPr lang="en-US" altLang="ko-KR" sz="1600" dirty="0" smtClean="0"/>
              <a:t>with </a:t>
            </a:r>
            <a:r>
              <a:rPr lang="en-US" altLang="ko-KR" sz="1600" dirty="0"/>
              <a:t>different interference </a:t>
            </a:r>
            <a:r>
              <a:rPr lang="en-US" altLang="ko-KR" sz="1600" dirty="0" smtClean="0"/>
              <a:t>hypotheses</a:t>
            </a:r>
            <a:endParaRPr lang="en-US" altLang="ko-KR" sz="2000" dirty="0" smtClean="0"/>
          </a:p>
          <a:p>
            <a:pPr lvl="1"/>
            <a:r>
              <a:rPr lang="en-US" altLang="ko-KR" sz="2000" dirty="0" smtClean="0"/>
              <a:t>Required number of measurement sets should be studied including higher layer and L1 signaling design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Support at least following coordination schemes taking </a:t>
            </a:r>
            <a:r>
              <a:rPr lang="en-US" altLang="ko-KR" sz="2000" dirty="0"/>
              <a:t>into account </a:t>
            </a:r>
            <a:r>
              <a:rPr lang="en-US" altLang="ko-KR" sz="2000" dirty="0" smtClean="0"/>
              <a:t>beam/precoding coordination</a:t>
            </a:r>
          </a:p>
          <a:p>
            <a:pPr lvl="2"/>
            <a:r>
              <a:rPr lang="en-US" altLang="ko-KR" sz="1800" dirty="0" smtClean="0"/>
              <a:t>DPS/DPB</a:t>
            </a:r>
          </a:p>
          <a:p>
            <a:pPr lvl="2"/>
            <a:r>
              <a:rPr lang="en-US" altLang="ko-KR" sz="1800" dirty="0" smtClean="0"/>
              <a:t>CS/CB</a:t>
            </a:r>
          </a:p>
          <a:p>
            <a:pPr lvl="2"/>
            <a:r>
              <a:rPr lang="en-US" altLang="ko-KR" sz="1800" dirty="0" smtClean="0"/>
              <a:t>FFS: Coherent/non-coherent </a:t>
            </a:r>
            <a:r>
              <a:rPr lang="en-US" altLang="ko-KR" sz="1800" dirty="0"/>
              <a:t>JT</a:t>
            </a:r>
          </a:p>
          <a:p>
            <a:pPr lvl="1"/>
            <a:r>
              <a:rPr lang="en-US" altLang="ko-KR" sz="2000" dirty="0"/>
              <a:t>Whether </a:t>
            </a:r>
            <a:r>
              <a:rPr lang="en-US" altLang="ko-KR" sz="2000" dirty="0" smtClean="0"/>
              <a:t>each scheme </a:t>
            </a:r>
            <a:r>
              <a:rPr lang="en-US" altLang="ko-KR" sz="2000" dirty="0"/>
              <a:t>requires specification support or not is </a:t>
            </a:r>
            <a:r>
              <a:rPr lang="en-US" altLang="ko-KR" sz="2000" dirty="0" smtClean="0"/>
              <a:t>FFS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57930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937</TotalTime>
  <Words>264</Words>
  <Application>Microsoft Office PowerPoint</Application>
  <PresentationFormat>화면 슬라이드 쇼(4:3)</PresentationFormat>
  <Paragraphs>31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NR Network Coordination</vt:lpstr>
      <vt:lpstr>Background</vt:lpstr>
      <vt:lpstr>Proposals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Windows 사용자</cp:lastModifiedBy>
  <cp:revision>33</cp:revision>
  <dcterms:created xsi:type="dcterms:W3CDTF">2016-11-10T10:16:49Z</dcterms:created>
  <dcterms:modified xsi:type="dcterms:W3CDTF">2016-11-17T02:35:29Z</dcterms:modified>
</cp:coreProperties>
</file>