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dirty="0" smtClean="0"/>
              <a:t>Way forward on NPRS muting pattern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R1-1613215</a:t>
            </a:r>
            <a:endParaRPr lang="en-US" altLang="zh-CN" sz="1800" dirty="0" smtClean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901082" cy="539227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 RAN1 #86bis, we have the following agreements on NPRS muting pattern </a:t>
            </a:r>
          </a:p>
          <a:p>
            <a:pPr lvl="1"/>
            <a:r>
              <a:rPr lang="en-US" altLang="zh-CN" sz="2800" i="1" dirty="0"/>
              <a:t>Indication of NPRS muting patterns is</a:t>
            </a:r>
            <a:endParaRPr lang="zh-CN" altLang="zh-CN" sz="2800" i="1" dirty="0"/>
          </a:p>
          <a:p>
            <a:pPr lvl="2"/>
            <a:r>
              <a:rPr lang="en-US" altLang="zh-CN" sz="2400" i="1" dirty="0"/>
              <a:t>Alt. 2: Indicated with a periodic NPRS muting sequence</a:t>
            </a:r>
            <a:endParaRPr lang="zh-CN" altLang="zh-CN" sz="2400" i="1" dirty="0"/>
          </a:p>
          <a:p>
            <a:pPr lvl="3"/>
            <a:r>
              <a:rPr lang="en-US" altLang="zh-CN" sz="2000" i="1" dirty="0"/>
              <a:t>Details are FFS</a:t>
            </a:r>
            <a:endParaRPr lang="zh-CN" altLang="zh-CN" sz="2000" i="1" dirty="0"/>
          </a:p>
          <a:p>
            <a:pPr marL="800100" lvl="1" indent="-342900">
              <a:tabLst>
                <a:tab pos="457200" algn="l"/>
              </a:tabLst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200606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 on muting pattern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11940"/>
            <a:ext cx="11120718" cy="5311588"/>
          </a:xfrm>
        </p:spPr>
        <p:txBody>
          <a:bodyPr>
            <a:normAutofit/>
          </a:bodyPr>
          <a:lstStyle/>
          <a:p>
            <a:pPr lvl="0"/>
            <a:r>
              <a:rPr lang="en-US" altLang="zh-CN" sz="3200" dirty="0" smtClean="0"/>
              <a:t>Muting pattern</a:t>
            </a:r>
          </a:p>
          <a:p>
            <a:pPr lvl="1"/>
            <a:r>
              <a:rPr lang="en-US" altLang="zh-CN" sz="2800" dirty="0" smtClean="0"/>
              <a:t>Support 2, 4, 8, and 16 bit bitmaps</a:t>
            </a:r>
          </a:p>
          <a:p>
            <a:pPr lvl="1"/>
            <a:r>
              <a:rPr lang="en-US" altLang="zh-CN" sz="2800" dirty="0" smtClean="0"/>
              <a:t>Each bit in a muting pattern corresponds to:</a:t>
            </a:r>
          </a:p>
          <a:p>
            <a:pPr lvl="2"/>
            <a:r>
              <a:rPr lang="en-US" altLang="zh-CN" sz="2400" dirty="0" smtClean="0"/>
              <a:t>For Part A, one cycle of the Part A bitmap</a:t>
            </a:r>
          </a:p>
          <a:p>
            <a:pPr lvl="2"/>
            <a:r>
              <a:rPr lang="en-US" altLang="zh-CN" sz="2400" dirty="0" smtClean="0"/>
              <a:t>For Part B,  one NPRS occasion</a:t>
            </a:r>
          </a:p>
          <a:p>
            <a:pPr lvl="1"/>
            <a:r>
              <a:rPr lang="en-US" altLang="zh-CN" sz="2800" dirty="0" smtClean="0"/>
              <a:t>Per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carrier, a muting pattern is signaled associated with Part A (if configured) and a muting pattern is signaled associated with Part B (if configured) </a:t>
            </a:r>
          </a:p>
        </p:txBody>
      </p:sp>
    </p:spTree>
    <p:extLst>
      <p:ext uri="{BB962C8B-B14F-4D97-AF65-F5344CB8AC3E}">
        <p14:creationId xmlns:p14="http://schemas.microsoft.com/office/powerpoint/2010/main" xmlns="" val="190465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</TotalTime>
  <Words>140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NPRS muting pattern</vt:lpstr>
      <vt:lpstr>Background</vt:lpstr>
      <vt:lpstr>Proposals on muting pattern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143</cp:revision>
  <dcterms:created xsi:type="dcterms:W3CDTF">2016-03-23T22:01:47Z</dcterms:created>
  <dcterms:modified xsi:type="dcterms:W3CDTF">2016-11-15T22:15:04Z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(3)GZPSmpUGxOsx5GxnTjt0ojPdQKlIrtTYlF8sqCLQCswPV7L+QfqSGnNdJpvJLAJxcIlHJ6sp
XJ5AK6K2QMX1hkGqFqH9/77fxOhzVxxXcqPDa5/GxU0QX43RdSwDTYQI1ybsTEyI5/NQ0+Lu
NlrNCnIuByTjmSCyxgMFKLD4Sg3F6H9YQt15YY1Wx7B2bnfRrEYc7odYQ562f4YO+t0Fd3BX
Zy4+Xyv57txcHZ0mNY</vt:lpwstr>
  </property>
  <property fmtid="{D5CDD505-2E9C-101B-9397-08002B2CF9AE}" pid="3" name="_2015_ms_pID_7253431">
    <vt:lpwstr>T5ljokZ1ui0Y4tcfY3lTvf5umqNps7dWfHXVwvK24epPl4ogHlPDHR
zoDb4zLRBP2W4goWkEzXVHb9hdcFR9FoPj4zG6l7QkT/3ejb3eKdAZ01W6Kkhgk7iPHh3ukJ
v1jWRnvNULIz2t3kmb/+CrqDs47LD5bId30JumUP0TM/fxVFFClDSLAB/bJ677StShO9yAXg
i8gSMn3zfeLQANn63TMpyYFzUaxgUOfdFEd+</vt:lpwstr>
  </property>
  <property fmtid="{D5CDD505-2E9C-101B-9397-08002B2CF9AE}" pid="4" name="_2015_ms_pID_7253432">
    <vt:lpwstr>LXTrhVliJTXewstXzPzftE3b1KLFha0I9lMA
DvzspEF/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1479238192</vt:lpwstr>
  </property>
</Properties>
</file>