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6" r:id="rId2"/>
    <p:sldId id="293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1170" y="10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</a:t>
            </a:r>
            <a:r>
              <a:rPr lang="en-US" altLang="ja-JP" dirty="0">
                <a:latin typeface="Calibri" panose="020F0502020204030204" pitchFamily="34" charset="0"/>
              </a:rPr>
              <a:t>QCL assumptions in NR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</p:spPr>
        <p:txBody>
          <a:bodyPr>
            <a:normAutofit fontScale="70000" lnSpcReduction="20000"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</a:t>
            </a:r>
            <a:r>
              <a:rPr lang="en-US" altLang="ja-JP" dirty="0">
                <a:solidFill>
                  <a:schemeClr val="tx1"/>
                </a:solidFill>
              </a:rPr>
              <a:t>Intel </a:t>
            </a:r>
            <a:r>
              <a:rPr lang="en-US" altLang="ja-JP" dirty="0" smtClean="0">
                <a:solidFill>
                  <a:schemeClr val="tx1"/>
                </a:solidFill>
              </a:rPr>
              <a:t>Corporation, </a:t>
            </a:r>
            <a:r>
              <a:rPr lang="en-US" altLang="ja-JP" dirty="0">
                <a:solidFill>
                  <a:schemeClr val="tx1"/>
                </a:solidFill>
              </a:rPr>
              <a:t>KT </a:t>
            </a:r>
            <a:r>
              <a:rPr lang="en-US" altLang="ja-JP" dirty="0" smtClean="0">
                <a:solidFill>
                  <a:schemeClr val="tx1"/>
                </a:solidFill>
              </a:rPr>
              <a:t>Corporation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R1-16</a:t>
            </a:r>
            <a:r>
              <a:rPr lang="en-US" altLang="ko-KR" sz="2000" dirty="0" smtClean="0"/>
              <a:t>13152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00184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87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dirty="0" smtClean="0">
                <a:latin typeface="+mj-lt"/>
              </a:rPr>
              <a:t>Reno, USA, Nov. 14 – 18,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7.1.</a:t>
            </a:r>
            <a:r>
              <a:rPr lang="en-US" dirty="0" smtClean="0">
                <a:latin typeface="+mj-lt"/>
              </a:rPr>
              <a:t>3.2.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In NR, QCL assumptions are only defined among antenna ports in the same link (i.e., DL, UL, or SL).</a:t>
            </a:r>
          </a:p>
          <a:p>
            <a:pPr lvl="1"/>
            <a:r>
              <a:rPr lang="en-US" altLang="ko-KR" dirty="0" smtClean="0"/>
              <a:t>At least, QCL properties are defined for antenna ports in DL.</a:t>
            </a:r>
          </a:p>
          <a:p>
            <a:pPr lvl="1"/>
            <a:r>
              <a:rPr lang="en-US" altLang="ko-KR" dirty="0" smtClean="0"/>
              <a:t>Any linkage between UL RS and DL RS is not defined as QCL.</a:t>
            </a:r>
          </a:p>
          <a:p>
            <a:pPr lvl="2"/>
            <a:r>
              <a:rPr lang="en-US" altLang="ko-KR" dirty="0" smtClean="0"/>
              <a:t>Note it can be identified as beam correspondence, if necessary.</a:t>
            </a:r>
          </a:p>
        </p:txBody>
      </p:sp>
    </p:spTree>
    <p:extLst>
      <p:ext uri="{BB962C8B-B14F-4D97-AF65-F5344CB8AC3E}">
        <p14:creationId xmlns:p14="http://schemas.microsoft.com/office/powerpoint/2010/main" val="18563587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14229</TotalTime>
  <Words>101</Words>
  <Application>Microsoft Office PowerPoint</Application>
  <PresentationFormat>화면 슬라이드 쇼(4:3)</PresentationFormat>
  <Paragraphs>11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QCL assumptions in NR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박종현/책임연구원/차세대표준(연)ACS팀(jonghyun10.park@lge.com)</cp:lastModifiedBy>
  <cp:revision>331</cp:revision>
  <dcterms:created xsi:type="dcterms:W3CDTF">2016-03-24T01:14:08Z</dcterms:created>
  <dcterms:modified xsi:type="dcterms:W3CDTF">2016-11-15T23:38:19Z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