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52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9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0908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141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990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14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23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076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250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7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837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C5F10-8DFF-4D0F-BB61-9397E50195D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7ACB9-EE9D-4A8A-9876-BBEA724EA5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53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DL multi-antenna transmissions for NR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CATT, Intel, Samsung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12467" y="323655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165946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9835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The following DL multi-antenna transmissions to be studied for NR</a:t>
            </a:r>
          </a:p>
          <a:p>
            <a:pPr lvl="1"/>
            <a:r>
              <a:rPr lang="en-US" altLang="ko-KR" dirty="0" smtClean="0"/>
              <a:t>Closed-loop</a:t>
            </a:r>
            <a:r>
              <a:rPr lang="en-US" altLang="ko-KR" dirty="0" smtClean="0"/>
              <a:t>/(Semi)Open-loop spatial multiplexing</a:t>
            </a:r>
          </a:p>
          <a:p>
            <a:pPr lvl="1"/>
            <a:r>
              <a:rPr lang="en-US" altLang="ko-KR" dirty="0" smtClean="0"/>
              <a:t>Single/Multi-point transmissions/receptions</a:t>
            </a:r>
          </a:p>
          <a:p>
            <a:pPr lvl="1"/>
            <a:r>
              <a:rPr lang="en-US" altLang="ko-KR" dirty="0" smtClean="0"/>
              <a:t>SU/MU-MIMO</a:t>
            </a:r>
          </a:p>
          <a:p>
            <a:pPr lvl="1"/>
            <a:r>
              <a:rPr lang="en-US" altLang="ko-KR" dirty="0" smtClean="0"/>
              <a:t>Transmit diversity, </a:t>
            </a:r>
          </a:p>
          <a:p>
            <a:pPr lvl="2"/>
            <a:r>
              <a:rPr lang="en-US" altLang="ko-KR" dirty="0" smtClean="0"/>
              <a:t>e.g., Single/Multi panel spatial diversity</a:t>
            </a:r>
          </a:p>
          <a:p>
            <a:pPr lvl="1"/>
            <a:r>
              <a:rPr lang="en-US" altLang="ko-KR" dirty="0" smtClean="0"/>
              <a:t>Combination of above techniques</a:t>
            </a:r>
          </a:p>
          <a:p>
            <a:r>
              <a:rPr lang="en-US" altLang="ko-KR" dirty="0" smtClean="0"/>
              <a:t>Other DL multi-antenna transmissions and </a:t>
            </a:r>
            <a:r>
              <a:rPr lang="en-US" altLang="ko-KR" dirty="0"/>
              <a:t>related techniques are not precluded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3729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77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DL multi-antenna transmissions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DL MIMO</dc:title>
  <dc:creator>Hyunsoo Ko</dc:creator>
  <cp:lastModifiedBy>Hyunsoo Ko</cp:lastModifiedBy>
  <cp:revision>15</cp:revision>
  <dcterms:created xsi:type="dcterms:W3CDTF">2016-05-26T08:51:07Z</dcterms:created>
  <dcterms:modified xsi:type="dcterms:W3CDTF">2016-05-26T11:18:57Z</dcterms:modified>
</cp:coreProperties>
</file>