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636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103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90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350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836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585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1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631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08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391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43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B1818-E94D-40E8-A1E6-2E9CAF828E84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592BF-8D98-412D-A5C8-E59D52F8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73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809750" y="2143126"/>
            <a:ext cx="84582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dirty="0" smtClean="0"/>
              <a:t>WF on NPDCCH </a:t>
            </a:r>
            <a:r>
              <a:rPr lang="en-US" altLang="zh-CN" dirty="0" smtClean="0"/>
              <a:t>search space monitoring</a:t>
            </a:r>
            <a:endParaRPr lang="en-US" altLang="zh-CN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1"/>
            <a:ext cx="7086600" cy="2422525"/>
          </a:xfrm>
        </p:spPr>
        <p:txBody>
          <a:bodyPr/>
          <a:lstStyle/>
          <a:p>
            <a:r>
              <a:rPr lang="en-US" altLang="zh-CN" sz="2800" dirty="0" err="1" smtClean="0"/>
              <a:t>MediaTek</a:t>
            </a:r>
            <a:r>
              <a:rPr lang="en-US" altLang="zh-CN" sz="2800" dirty="0" smtClean="0"/>
              <a:t>, Nokia, Huawei</a:t>
            </a:r>
            <a:r>
              <a:rPr lang="en-US" altLang="zh-CN" sz="2800" dirty="0"/>
              <a:t>, </a:t>
            </a:r>
            <a:r>
              <a:rPr lang="en-US" altLang="zh-CN" sz="2800" dirty="0" err="1"/>
              <a:t>Hisilicon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Qualcomm, Sony, ZTE</a:t>
            </a:r>
            <a:endParaRPr lang="en-US" altLang="zh-CN" sz="2800" dirty="0"/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10156333" y="21903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/>
              <a:t>R1-165879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504561" y="206108"/>
            <a:ext cx="47820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meeting #84bis</a:t>
            </a:r>
          </a:p>
          <a:p>
            <a:pPr hangingPunct="0"/>
            <a:r>
              <a:rPr lang="en-US" altLang="zh-CN" sz="2400" dirty="0">
                <a:ea typeface="ＭＳ Ｐゴシック" pitchFamily="34" charset="-128"/>
                <a:cs typeface="Arial" charset="0"/>
              </a:rPr>
              <a:t>Nanjing</a:t>
            </a:r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China,23</a:t>
            </a:r>
            <a:r>
              <a:rPr lang="en-US" altLang="zh-CN" sz="24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-27</a:t>
            </a:r>
            <a:r>
              <a:rPr lang="en-US" altLang="zh-CN" sz="24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May</a:t>
            </a:r>
            <a:r>
              <a:rPr lang="en-GB" altLang="zh-CN" sz="2400" dirty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item 6.1.6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91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UE is not </a:t>
            </a:r>
            <a:r>
              <a:rPr lang="en-GB" dirty="0" smtClean="0"/>
              <a:t>required </a:t>
            </a:r>
            <a:r>
              <a:rPr lang="en-GB" dirty="0"/>
              <a:t>to simultaneously monitor </a:t>
            </a:r>
            <a:r>
              <a:rPr lang="en-GB" dirty="0" smtClean="0"/>
              <a:t>CSS for paging and CSS for RAR/</a:t>
            </a:r>
            <a:r>
              <a:rPr lang="en-GB" dirty="0" err="1" smtClean="0"/>
              <a:t>Msg</a:t>
            </a:r>
            <a:r>
              <a:rPr lang="en-GB" dirty="0" smtClean="0"/>
              <a:t> 3 re-</a:t>
            </a:r>
            <a:r>
              <a:rPr lang="en-GB" dirty="0" err="1" smtClean="0"/>
              <a:t>tx</a:t>
            </a:r>
            <a:r>
              <a:rPr lang="en-GB" dirty="0" smtClean="0"/>
              <a:t>/</a:t>
            </a:r>
            <a:r>
              <a:rPr lang="en-GB" dirty="0" err="1" smtClean="0"/>
              <a:t>Msg</a:t>
            </a:r>
            <a:r>
              <a:rPr lang="en-GB" dirty="0" smtClean="0"/>
              <a:t> 4.</a:t>
            </a:r>
          </a:p>
        </p:txBody>
      </p:sp>
    </p:spTree>
    <p:extLst>
      <p:ext uri="{BB962C8B-B14F-4D97-AF65-F5344CB8AC3E}">
        <p14:creationId xmlns:p14="http://schemas.microsoft.com/office/powerpoint/2010/main" val="1036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55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Calibri Light</vt:lpstr>
      <vt:lpstr>Office Theme</vt:lpstr>
      <vt:lpstr>WF on NPDCCH search space monitoring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Feifei Sun (孙霏菲)</dc:creator>
  <cp:lastModifiedBy>Feifei Sun (孙霏菲)</cp:lastModifiedBy>
  <cp:revision>14</cp:revision>
  <dcterms:created xsi:type="dcterms:W3CDTF">2016-05-24T02:04:53Z</dcterms:created>
  <dcterms:modified xsi:type="dcterms:W3CDTF">2016-05-26T02:17:54Z</dcterms:modified>
</cp:coreProperties>
</file>