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9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87273-66CA-4DBB-9524-F10F6D783416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BB545-860D-45CA-ADE0-50FE8697F4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493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26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946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02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47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750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8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48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391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20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51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689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3B06E-5163-482A-BDD4-0A5CC87E1028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88370-A2FD-4D35-9C46-02C74CAB55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594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ED Threshold for UL LBT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.. 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65812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6.2.1.5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05381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Align the requirement on the energy detection threshold for </a:t>
            </a:r>
            <a:r>
              <a:rPr lang="en-US" dirty="0" smtClean="0"/>
              <a:t>UL </a:t>
            </a:r>
            <a:r>
              <a:rPr lang="en-US" dirty="0"/>
              <a:t>transmission with the corresponding Rel-13 LAA requirements for PDSCH transmission.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6491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45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ED Threshold for UL LBT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CW adjustment for UL LBT based on Cat. 4</dc:title>
  <dc:creator>Sorour Falahati</dc:creator>
  <cp:lastModifiedBy>Sorour Falahati</cp:lastModifiedBy>
  <cp:revision>16</cp:revision>
  <dcterms:created xsi:type="dcterms:W3CDTF">2016-05-24T00:57:12Z</dcterms:created>
  <dcterms:modified xsi:type="dcterms:W3CDTF">2016-05-25T07:18:04Z</dcterms:modified>
</cp:coreProperties>
</file>