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rank" initials="Fran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640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3527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6012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transmission mode</a:t>
            </a:r>
            <a:r>
              <a:rPr lang="en-US" altLang="zh-CN" dirty="0" smtClean="0"/>
              <a:t> </a:t>
            </a:r>
            <a:r>
              <a:rPr lang="en-US" altLang="ja-JP" dirty="0" smtClean="0"/>
              <a:t>for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ZTE, NEC,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Sequans</a:t>
            </a:r>
            <a:endParaRPr lang="en-US" altLang="zh-CN" dirty="0" smtClean="0">
              <a:solidFill>
                <a:srgbClr val="A6A6A6"/>
              </a:solidFill>
              <a:cs typeface="Times New Roman" pitchFamily="18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1411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Nanjing, China, 23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May 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item: 6.2.4.2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R1-165793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8643938" cy="5000660"/>
          </a:xfrm>
        </p:spPr>
        <p:txBody>
          <a:bodyPr/>
          <a:lstStyle/>
          <a:p>
            <a:r>
              <a:rPr lang="en-US" altLang="zh-CN" sz="2400" dirty="0" smtClean="0"/>
              <a:t>For MUST case 1/case 2/case 3, dynamic switching between MUST and non-MUST is supported</a:t>
            </a:r>
          </a:p>
          <a:p>
            <a:pPr lvl="1"/>
            <a:r>
              <a:rPr lang="en-US" altLang="zh-CN" sz="2000" dirty="0" err="1" smtClean="0"/>
              <a:t>eNB</a:t>
            </a:r>
            <a:r>
              <a:rPr lang="en-US" altLang="zh-CN" sz="2000" dirty="0" smtClean="0"/>
              <a:t> </a:t>
            </a:r>
            <a:r>
              <a:rPr lang="en-US" altLang="zh-CN" sz="2000" dirty="0" smtClean="0"/>
              <a:t>signals/indicates </a:t>
            </a:r>
            <a:r>
              <a:rPr lang="en-US" altLang="zh-CN" sz="2000" dirty="0" smtClean="0"/>
              <a:t>whether </a:t>
            </a:r>
            <a:r>
              <a:rPr lang="en-US" altLang="zh-CN" sz="2000" dirty="0" smtClean="0"/>
              <a:t>it is MUST or non-MUST operation </a:t>
            </a:r>
            <a:endParaRPr lang="en-US" altLang="zh-CN" sz="1100" dirty="0" smtClean="0"/>
          </a:p>
          <a:p>
            <a:pPr lvl="1"/>
            <a:endParaRPr lang="en-US" altLang="zh-CN" sz="2000" dirty="0" smtClean="0"/>
          </a:p>
          <a:p>
            <a:r>
              <a:rPr lang="en-US" altLang="zh-CN" sz="2400" dirty="0" smtClean="0"/>
              <a:t>Maximum </a:t>
            </a:r>
            <a:r>
              <a:rPr lang="en-US" altLang="zh-CN" sz="2400" dirty="0" smtClean="0"/>
              <a:t>number of spatial </a:t>
            </a:r>
            <a:r>
              <a:rPr lang="en-US" altLang="zh-CN" sz="2400" dirty="0" smtClean="0"/>
              <a:t>layers for MUST </a:t>
            </a:r>
          </a:p>
          <a:p>
            <a:pPr lvl="1"/>
            <a:r>
              <a:rPr lang="en-US" altLang="zh-CN" sz="2000" dirty="0" smtClean="0"/>
              <a:t>For MUST case 1 and case 2, </a:t>
            </a:r>
            <a:r>
              <a:rPr lang="en-US" altLang="zh-CN" sz="2000" dirty="0" smtClean="0"/>
              <a:t>up </a:t>
            </a:r>
            <a:r>
              <a:rPr lang="en-US" altLang="zh-CN" sz="2000" dirty="0" smtClean="0"/>
              <a:t>to 2 spatial layers are used.</a:t>
            </a:r>
          </a:p>
          <a:p>
            <a:pPr lvl="1"/>
            <a:r>
              <a:rPr lang="en-US" altLang="zh-CN" sz="2000" dirty="0" smtClean="0"/>
              <a:t>For MUST case 3, </a:t>
            </a:r>
            <a:r>
              <a:rPr lang="en-US" altLang="zh-CN" sz="2000" dirty="0" smtClean="0"/>
              <a:t>the </a:t>
            </a:r>
            <a:r>
              <a:rPr lang="en-US" altLang="zh-CN" sz="2000" dirty="0" smtClean="0"/>
              <a:t>maximum number of spatial </a:t>
            </a:r>
            <a:r>
              <a:rPr lang="en-US" altLang="zh-CN" sz="2000" dirty="0" smtClean="0"/>
              <a:t>layers should be limited </a:t>
            </a:r>
            <a:r>
              <a:rPr lang="en-US" altLang="zh-CN" sz="2000" dirty="0" smtClean="0"/>
              <a:t> </a:t>
            </a:r>
            <a:r>
              <a:rPr lang="en-US" altLang="zh-CN" sz="2000" dirty="0" smtClean="0"/>
              <a:t>to k, k is FFS.</a:t>
            </a:r>
          </a:p>
          <a:p>
            <a:pPr lvl="1">
              <a:buNone/>
            </a:pPr>
            <a:endParaRPr lang="en-US" altLang="zh-CN" sz="20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9676</TotalTime>
  <Words>104</Words>
  <Application>Microsoft Office PowerPoint</Application>
  <PresentationFormat>全屏显示(4:3)</PresentationFormat>
  <Paragraphs>14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transmission mode for MUST</vt:lpstr>
      <vt:lpstr>Proposals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Windows 用户</cp:lastModifiedBy>
  <cp:revision>569</cp:revision>
  <dcterms:created xsi:type="dcterms:W3CDTF">2014-08-07T02:43:23Z</dcterms:created>
  <dcterms:modified xsi:type="dcterms:W3CDTF">2016-05-25T06:23:14Z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sflag">
    <vt:lpwstr>1447400045</vt:lpwstr>
  </property>
</Properties>
</file>