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70" r:id="rId3"/>
    <p:sldId id="271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46" autoAdjust="0"/>
    <p:restoredTop sz="93343" autoAdjust="0"/>
  </p:normalViewPr>
  <p:slideViewPr>
    <p:cSldViewPr showGuides="1">
      <p:cViewPr>
        <p:scale>
          <a:sx n="76" d="100"/>
          <a:sy n="76" d="100"/>
        </p:scale>
        <p:origin x="-1302" y="-42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237210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 smtClean="0"/>
              <a:t>Implementation </a:t>
            </a:r>
            <a:r>
              <a:rPr lang="en-US" altLang="ja-JP" dirty="0"/>
              <a:t>of 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cluster </a:t>
            </a:r>
            <a:r>
              <a:rPr lang="en-US" altLang="ja-JP" dirty="0"/>
              <a:t>delay and angle </a:t>
            </a:r>
            <a:r>
              <a:rPr lang="en-US" altLang="ja-JP" dirty="0" smtClean="0"/>
              <a:t>spread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46575" y="3744035"/>
            <a:ext cx="7830870" cy="954107"/>
          </a:xfrm>
        </p:spPr>
        <p:txBody>
          <a:bodyPr/>
          <a:lstStyle/>
          <a:p>
            <a:r>
              <a:rPr lang="en-US" altLang="zh-CN" dirty="0" smtClean="0"/>
              <a:t>Ericsson, </a:t>
            </a:r>
            <a:r>
              <a:rPr lang="en-US" altLang="zh-CN" smtClean="0"/>
              <a:t>NTT DOCOMO, </a:t>
            </a:r>
            <a:r>
              <a:rPr lang="en-US" altLang="zh-CN" smtClean="0"/>
              <a:t>ZTE Corp, ZTE Microelectronics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smtClean="0">
                <a:solidFill>
                  <a:srgbClr val="000000"/>
                </a:solidFill>
                <a:latin typeface="+mn-lt"/>
                <a:ea typeface="+mn-ea"/>
              </a:rPr>
              <a:t>R1-165772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7457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800" dirty="0" smtClean="0">
                <a:latin typeface="+mj-lt"/>
              </a:rPr>
              <a:t>3GPP </a:t>
            </a:r>
            <a:r>
              <a:rPr lang="en-US" altLang="zh-CN" sz="1800" dirty="0">
                <a:latin typeface="+mj-lt"/>
              </a:rPr>
              <a:t>TSG RAN WG1 Meeting #85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sz="1800" dirty="0" smtClean="0">
                <a:latin typeface="+mj-lt"/>
              </a:rPr>
              <a:t>Nanjing</a:t>
            </a:r>
            <a:r>
              <a:rPr lang="en-US" sz="1800" dirty="0">
                <a:latin typeface="+mj-lt"/>
              </a:rPr>
              <a:t>, China, May 23-27, 2016</a:t>
            </a:r>
            <a:endParaRPr lang="tr-TR" sz="1800" dirty="0" smtClean="0">
              <a:latin typeface="+mj-lt"/>
            </a:endParaRP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tr-TR" sz="1800" dirty="0">
                <a:latin typeface="+mj-lt"/>
              </a:rPr>
              <a:t>7.2.3.3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1043735"/>
            <a:ext cx="8820150" cy="4530471"/>
          </a:xfrm>
        </p:spPr>
        <p:txBody>
          <a:bodyPr/>
          <a:lstStyle/>
          <a:p>
            <a:r>
              <a:rPr lang="en-US" altLang="zh-CN" sz="2400" dirty="0" smtClean="0"/>
              <a:t>In R1-165183, following Alternatives are described to implement cluster delay and angle spread.</a:t>
            </a:r>
          </a:p>
          <a:p>
            <a:pPr lvl="1"/>
            <a:r>
              <a:rPr lang="sv-SE" altLang="zh-CN" sz="2400" dirty="0" smtClean="0"/>
              <a:t>Alternative 1: </a:t>
            </a:r>
            <a:r>
              <a:rPr lang="en-US" altLang="zh-CN" sz="2400" dirty="0"/>
              <a:t> Implementation for narrow BW based on sub-cluster information of 3GPP 3D </a:t>
            </a:r>
            <a:r>
              <a:rPr lang="en-US" altLang="zh-CN" sz="2400" dirty="0" smtClean="0"/>
              <a:t>channel model</a:t>
            </a:r>
          </a:p>
          <a:p>
            <a:pPr marL="265112" lvl="1" indent="0">
              <a:buNone/>
            </a:pPr>
            <a:endParaRPr lang="en-US" altLang="zh-CN" sz="2400" dirty="0"/>
          </a:p>
          <a:p>
            <a:pPr lvl="1"/>
            <a:r>
              <a:rPr lang="en-US" altLang="zh-CN" sz="2400" dirty="0" smtClean="0"/>
              <a:t>Alternative 2</a:t>
            </a:r>
          </a:p>
          <a:p>
            <a:pPr lvl="2"/>
            <a:r>
              <a:rPr lang="en-US" altLang="zh-CN" sz="2400" dirty="0"/>
              <a:t>Alternative  2a</a:t>
            </a:r>
            <a:r>
              <a:rPr lang="en-US" altLang="zh-CN" sz="2400" dirty="0" smtClean="0"/>
              <a:t>: Method </a:t>
            </a:r>
            <a:r>
              <a:rPr lang="en-US" altLang="zh-CN" sz="2400" dirty="0"/>
              <a:t>using generating step of cluster delays and angles in the 3GPP 3D channel model</a:t>
            </a:r>
          </a:p>
          <a:p>
            <a:pPr lvl="2"/>
            <a:r>
              <a:rPr lang="en-US" altLang="zh-CN" sz="2400" dirty="0"/>
              <a:t>Alternative 2b: New </a:t>
            </a:r>
            <a:r>
              <a:rPr lang="en-US" altLang="zh-CN" sz="2400" dirty="0" smtClean="0"/>
              <a:t>method</a:t>
            </a:r>
          </a:p>
          <a:p>
            <a:pPr lvl="3"/>
            <a:r>
              <a:rPr lang="en-US" altLang="zh-CN" sz="2200" dirty="0"/>
              <a:t>This method was agreed for the map-based hybrid model and is captured in the agreed TP in R1-165667</a:t>
            </a:r>
            <a:endParaRPr lang="en-US" altLang="zh-CN" sz="2200" dirty="0" smtClean="0"/>
          </a:p>
        </p:txBody>
      </p:sp>
    </p:spTree>
    <p:extLst>
      <p:ext uri="{BB962C8B-B14F-4D97-AF65-F5344CB8AC3E}">
        <p14:creationId xmlns:p14="http://schemas.microsoft.com/office/powerpoint/2010/main" val="368262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510" y="1043735"/>
            <a:ext cx="8820150" cy="4973669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 smtClean="0"/>
              <a:t>Following are proposals.</a:t>
            </a:r>
          </a:p>
          <a:p>
            <a:pPr marL="0" indent="0">
              <a:buNone/>
            </a:pPr>
            <a:endParaRPr lang="en-US" altLang="zh-CN" sz="2400" dirty="0" smtClean="0"/>
          </a:p>
          <a:p>
            <a:r>
              <a:rPr lang="sv-SE" altLang="zh-CN" sz="2400" dirty="0" smtClean="0"/>
              <a:t>Proposal 1: Alternative 1 is adopt </a:t>
            </a:r>
            <a:r>
              <a:rPr lang="en-US" altLang="zh-CN" sz="2400" dirty="0" smtClean="0"/>
              <a:t>for </a:t>
            </a:r>
            <a:r>
              <a:rPr lang="en-US" altLang="zh-CN" sz="2400" dirty="0"/>
              <a:t>low complexity simulations where </a:t>
            </a:r>
            <a:r>
              <a:rPr lang="en-US" altLang="zh-CN" sz="2400"/>
              <a:t>narrow </a:t>
            </a:r>
            <a:r>
              <a:rPr lang="en-US" altLang="zh-CN" sz="2400" smtClean="0"/>
              <a:t>BW</a:t>
            </a:r>
          </a:p>
          <a:p>
            <a:pPr lvl="1"/>
            <a:r>
              <a:rPr lang="en-US" altLang="zh-CN" sz="2400" smtClean="0"/>
              <a:t>When no intra-cluster delay spread is specified the value 3.91 ns is used</a:t>
            </a:r>
          </a:p>
          <a:p>
            <a:pPr lvl="2"/>
            <a:r>
              <a:rPr lang="en-US" altLang="zh-CN" sz="2200" smtClean="0"/>
              <a:t>Note: This results in the legacy behavior with 5 and 10 ns sub-cluster delays</a:t>
            </a:r>
            <a:endParaRPr lang="en-US" altLang="zh-CN" sz="2200" dirty="0" smtClean="0"/>
          </a:p>
          <a:p>
            <a:endParaRPr lang="en-US" altLang="zh-CN" sz="2400" dirty="0"/>
          </a:p>
          <a:p>
            <a:r>
              <a:rPr lang="en-US" altLang="zh-CN" sz="2400" dirty="0" smtClean="0"/>
              <a:t>Proposal 2: </a:t>
            </a:r>
            <a:r>
              <a:rPr lang="sv-SE" altLang="zh-CN" sz="2400" dirty="0"/>
              <a:t>Alternative </a:t>
            </a:r>
            <a:r>
              <a:rPr lang="sv-SE" altLang="zh-CN" sz="2400" dirty="0" smtClean="0"/>
              <a:t>2b </a:t>
            </a:r>
            <a:r>
              <a:rPr lang="sv-SE" altLang="zh-CN" sz="2400"/>
              <a:t>is </a:t>
            </a:r>
            <a:r>
              <a:rPr lang="sv-SE" altLang="zh-CN" sz="2400" smtClean="0"/>
              <a:t>adopt </a:t>
            </a:r>
            <a:r>
              <a:rPr lang="en-US" altLang="zh-CN" sz="2400" dirty="0"/>
              <a:t>for large BW and/or </a:t>
            </a:r>
            <a:r>
              <a:rPr lang="en-US" altLang="zh-CN" sz="2400"/>
              <a:t>large </a:t>
            </a:r>
            <a:r>
              <a:rPr lang="en-US" altLang="zh-CN" sz="2400" smtClean="0"/>
              <a:t>arrays</a:t>
            </a:r>
          </a:p>
          <a:p>
            <a:pPr lvl="1"/>
            <a:r>
              <a:rPr lang="en-US" altLang="zh-CN" sz="2400" smtClean="0"/>
              <a:t>Note: The agreed text in section R1-165667 relating to alternative 2b can be reused for the stochastic model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46379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9550</TotalTime>
  <Words>189</Words>
  <Application>Microsoft Office PowerPoint</Application>
  <PresentationFormat>On-screen Show (4:3)</PresentationFormat>
  <Paragraphs>24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標準デザイン</vt:lpstr>
      <vt:lpstr>WF on Implementation of  cluster delay and angle spread</vt:lpstr>
      <vt:lpstr>Background</vt:lpstr>
      <vt:lpstr>Proposals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Henrik Asplund</cp:lastModifiedBy>
  <cp:revision>604</cp:revision>
  <cp:lastPrinted>2016-02-02T02:05:25Z</cp:lastPrinted>
  <dcterms:created xsi:type="dcterms:W3CDTF">2008-05-20T02:15:22Z</dcterms:created>
  <dcterms:modified xsi:type="dcterms:W3CDTF">2016-05-27T03:39:43Z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a3e68544-2813-4d9d-961b-344143efa7f7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2016-03-15 10:18:27Z</vt:lpwstr>
  </property>
  <property fmtid="{D5CDD505-2E9C-101B-9397-08002B2CF9AE}" pid="5" name="CTPClassification">
    <vt:lpwstr>CTP_IC</vt:lpwstr>
  </property>
</Properties>
</file>