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</a:t>
            </a:r>
            <a:r>
              <a:rPr lang="en-GB" sz="2400" b="1" i="1" dirty="0"/>
              <a:t>R1-165650</a:t>
            </a:r>
            <a:endParaRPr lang="en-US" sz="2400" dirty="0"/>
          </a:p>
          <a:p>
            <a:r>
              <a:rPr lang="en-GB" sz="2400" b="1" dirty="0"/>
              <a:t>Nanjing, P.R. China, </a:t>
            </a:r>
            <a:r>
              <a:rPr lang="en-GB" sz="2400" b="1" dirty="0" smtClean="0"/>
              <a:t>23rd- </a:t>
            </a:r>
            <a:r>
              <a:rPr lang="en-GB" sz="2400" b="1" dirty="0"/>
              <a:t>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smtClean="0"/>
              <a:t>the antenna </a:t>
            </a:r>
            <a:r>
              <a:rPr lang="en-US" sz="4000" dirty="0" smtClean="0"/>
              <a:t>port and QCL assumption study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Ericsson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Proposal: Antenna port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29200"/>
          </a:xfrm>
        </p:spPr>
        <p:txBody>
          <a:bodyPr>
            <a:normAutofit fontScale="62500" lnSpcReduction="20000"/>
          </a:bodyPr>
          <a:lstStyle/>
          <a:p>
            <a:pPr marL="0" lvl="0" indent="0">
              <a:spcBef>
                <a:spcPts val="400"/>
              </a:spcBef>
              <a:buNone/>
            </a:pPr>
            <a:r>
              <a:rPr lang="en-US" sz="3100" dirty="0" smtClean="0"/>
              <a:t>As a starting point for NR study RAN1 assumes the following definition of antenna port and corresponding antenna port transmission assumptions:</a:t>
            </a:r>
          </a:p>
          <a:p>
            <a:pPr lvl="0">
              <a:spcBef>
                <a:spcPts val="400"/>
              </a:spcBef>
            </a:pPr>
            <a:r>
              <a:rPr lang="en-US" sz="3100" dirty="0"/>
              <a:t>The antenna port in NR is used for transmission of a physical channel or signal, where an antenna port is defined such that the channel over which a symbol on the antenna port is conveyed can be inferred from the channel over which another symbol on the same antenna port is conveyed</a:t>
            </a:r>
            <a:r>
              <a:rPr lang="en-US" sz="3100" dirty="0" smtClean="0"/>
              <a:t>.</a:t>
            </a:r>
            <a:endParaRPr lang="ru-RU" sz="3100" dirty="0" smtClean="0"/>
          </a:p>
          <a:p>
            <a:pPr lvl="0">
              <a:spcBef>
                <a:spcPts val="400"/>
              </a:spcBef>
            </a:pPr>
            <a:r>
              <a:rPr lang="en-US" sz="3100" dirty="0" smtClean="0"/>
              <a:t>For antenna port </a:t>
            </a:r>
            <a:r>
              <a:rPr lang="en-US" sz="3100" dirty="0"/>
              <a:t>transmitted in different time occasions (e.g. different </a:t>
            </a:r>
            <a:r>
              <a:rPr lang="en-US" sz="3100" dirty="0" err="1"/>
              <a:t>subframes</a:t>
            </a:r>
            <a:r>
              <a:rPr lang="en-US" sz="3100" dirty="0"/>
              <a:t> or TTIs) by default assumption the channel </a:t>
            </a:r>
            <a:r>
              <a:rPr lang="en-US" sz="3100" dirty="0" smtClean="0"/>
              <a:t>on the antenna </a:t>
            </a:r>
            <a:r>
              <a:rPr lang="en-US" sz="3100" dirty="0"/>
              <a:t>port in one time occasion can’t inferred from </a:t>
            </a:r>
            <a:r>
              <a:rPr lang="en-US" sz="3100" dirty="0" smtClean="0"/>
              <a:t>the channel </a:t>
            </a:r>
            <a:r>
              <a:rPr lang="en-US" sz="3100" dirty="0"/>
              <a:t>on the same antenna port in another time occasion</a:t>
            </a:r>
          </a:p>
          <a:p>
            <a:pPr lvl="0">
              <a:spcBef>
                <a:spcPts val="400"/>
              </a:spcBef>
            </a:pPr>
            <a:r>
              <a:rPr lang="en-US" sz="3100" dirty="0"/>
              <a:t>For </a:t>
            </a:r>
            <a:r>
              <a:rPr lang="en-US" sz="3100" dirty="0" smtClean="0"/>
              <a:t>antenna port transmitted in </a:t>
            </a:r>
            <a:r>
              <a:rPr lang="en-US" sz="3100" dirty="0"/>
              <a:t>the same time occasion on different frequency resource units (blocks), by default assumption the channel </a:t>
            </a:r>
            <a:r>
              <a:rPr lang="en-US" sz="3100" dirty="0" smtClean="0"/>
              <a:t>in </a:t>
            </a:r>
            <a:r>
              <a:rPr lang="en-US" sz="3100" dirty="0"/>
              <a:t>one </a:t>
            </a:r>
            <a:r>
              <a:rPr lang="en-US" sz="3100" dirty="0" smtClean="0"/>
              <a:t>frequency resource </a:t>
            </a:r>
            <a:r>
              <a:rPr lang="en-US" sz="3100" dirty="0"/>
              <a:t>unit/block on one antenna port can’t inferred from </a:t>
            </a:r>
            <a:r>
              <a:rPr lang="en-US" sz="3100" dirty="0" smtClean="0"/>
              <a:t>the channel </a:t>
            </a:r>
            <a:r>
              <a:rPr lang="en-US" sz="3100" dirty="0"/>
              <a:t>on the same antenna port in another </a:t>
            </a:r>
            <a:r>
              <a:rPr lang="en-US" sz="3100" dirty="0" smtClean="0"/>
              <a:t>frequency resource </a:t>
            </a:r>
            <a:r>
              <a:rPr lang="en-US" sz="3100" dirty="0"/>
              <a:t>unit/block in the same time </a:t>
            </a:r>
            <a:r>
              <a:rPr lang="en-US" sz="3100" dirty="0" smtClean="0"/>
              <a:t>occasion</a:t>
            </a:r>
            <a:endParaRPr lang="ru-RU" sz="3100" dirty="0" smtClean="0"/>
          </a:p>
          <a:p>
            <a:pPr marL="0" lvl="0" indent="0">
              <a:spcBef>
                <a:spcPts val="400"/>
              </a:spcBef>
              <a:buNone/>
            </a:pPr>
            <a:r>
              <a:rPr lang="en-US" sz="3100" dirty="0"/>
              <a:t>The assumptions on </a:t>
            </a:r>
            <a:r>
              <a:rPr lang="en-US" sz="3100" dirty="0" smtClean="0"/>
              <a:t>antenna </a:t>
            </a:r>
            <a:r>
              <a:rPr lang="en-US" sz="3100" dirty="0"/>
              <a:t>ports that are different from the above should be </a:t>
            </a:r>
            <a:r>
              <a:rPr lang="en-US" sz="3100" dirty="0" smtClean="0"/>
              <a:t>studied in RAN1 and if needed recommended for NR specification (e.g. fixed in the specification or signaled by network explicitly </a:t>
            </a:r>
            <a:r>
              <a:rPr lang="en-US" sz="3100" dirty="0"/>
              <a:t>or </a:t>
            </a:r>
            <a:r>
              <a:rPr lang="en-US" sz="3100" dirty="0" smtClean="0"/>
              <a:t>implicitly)</a:t>
            </a:r>
            <a:endParaRPr lang="en-US" sz="3100" dirty="0"/>
          </a:p>
          <a:p>
            <a:pPr lvl="0"/>
            <a:endParaRPr lang="en-US" sz="31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8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Proposal: Quasi co-location (QCL)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8113"/>
            <a:ext cx="8229600" cy="5105399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900" dirty="0"/>
              <a:t>As a starting point for NR study RAN1 assumes the following definition of QCL and corresponding QCL assumptions:</a:t>
            </a:r>
          </a:p>
          <a:p>
            <a:pPr>
              <a:lnSpc>
                <a:spcPct val="80000"/>
              </a:lnSpc>
              <a:spcBef>
                <a:spcPts val="400"/>
              </a:spcBef>
            </a:pPr>
            <a:r>
              <a:rPr lang="en-GB" sz="1900" dirty="0"/>
              <a:t>Two antenna ports in NR are said to be quasi co-located if the large-scale properties of the channel over which a symbol on one antenna port is conveyed can be inferred from the channel over which a symbol on the other antenna port is conveyed. The large-scale properties include one or more of delay spread, Doppler spread, Doppler shift, average gain, and average delay.</a:t>
            </a:r>
          </a:p>
          <a:p>
            <a:pPr>
              <a:lnSpc>
                <a:spcPct val="80000"/>
              </a:lnSpc>
              <a:spcBef>
                <a:spcPts val="400"/>
              </a:spcBef>
            </a:pPr>
            <a:r>
              <a:rPr lang="en-US" sz="1900" dirty="0"/>
              <a:t>For antenna ports corresponding to different RS types (e.g. DM-RS and CSI-RS) or multiple RS of the same type (e.g. two NZP CSI-RS) by default assumption UE can’t assume QCL-ion between the antenna ports </a:t>
            </a:r>
            <a:r>
              <a:rPr lang="en-US" sz="1900" dirty="0" err="1"/>
              <a:t>wrt</a:t>
            </a:r>
            <a:r>
              <a:rPr lang="en-US" sz="1900" dirty="0"/>
              <a:t> to </a:t>
            </a:r>
            <a:r>
              <a:rPr lang="en-GB" sz="1900" dirty="0"/>
              <a:t>delay spread, Doppler spread, Doppler shift, average gain, and average delay.</a:t>
            </a:r>
            <a:endParaRPr lang="en-US" sz="1900" dirty="0"/>
          </a:p>
          <a:p>
            <a:pPr>
              <a:lnSpc>
                <a:spcPct val="80000"/>
              </a:lnSpc>
              <a:spcBef>
                <a:spcPts val="400"/>
              </a:spcBef>
            </a:pPr>
            <a:r>
              <a:rPr lang="en-US" sz="1900" dirty="0"/>
              <a:t>For antenna ports corresponding to the same type (e.g. DM-RS antenna ports), by default assumption UE can’t assume QCL-ion between antenna ports </a:t>
            </a:r>
            <a:r>
              <a:rPr lang="en-US" sz="1900" dirty="0" err="1"/>
              <a:t>wrt</a:t>
            </a:r>
            <a:r>
              <a:rPr lang="en-US" sz="1900" dirty="0"/>
              <a:t> to </a:t>
            </a:r>
            <a:r>
              <a:rPr lang="en-GB" sz="1900" dirty="0"/>
              <a:t>delay spread, Doppler spread, Doppler shift, average gain, and average delay.</a:t>
            </a:r>
          </a:p>
          <a:p>
            <a:pPr marL="0" indent="0">
              <a:lnSpc>
                <a:spcPct val="80000"/>
              </a:lnSpc>
              <a:spcBef>
                <a:spcPts val="400"/>
              </a:spcBef>
              <a:buNone/>
            </a:pPr>
            <a:r>
              <a:rPr lang="en-US" sz="1900" dirty="0"/>
              <a:t>The assumptions on QCL that are different from the above should be studied in RAN1 and </a:t>
            </a:r>
            <a:r>
              <a:rPr lang="en-US" sz="1900" dirty="0" smtClean="0"/>
              <a:t>if needed recommended </a:t>
            </a:r>
            <a:r>
              <a:rPr lang="en-US" sz="1900" dirty="0"/>
              <a:t>for NR specification (e.g. fixed in the specification or signaled by network explicitly or implicitly)</a:t>
            </a:r>
          </a:p>
        </p:txBody>
      </p:sp>
    </p:spTree>
    <p:extLst>
      <p:ext uri="{BB962C8B-B14F-4D97-AF65-F5344CB8AC3E}">
        <p14:creationId xmlns:p14="http://schemas.microsoft.com/office/powerpoint/2010/main" val="30475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469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Proposal: Antenna port</vt:lpstr>
      <vt:lpstr>Proposal: Quasi co-location (QCL)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242</cp:revision>
  <dcterms:created xsi:type="dcterms:W3CDTF">2016-03-24T01:14:08Z</dcterms:created>
  <dcterms:modified xsi:type="dcterms:W3CDTF">2016-05-24T06:36:23Z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60c5f3ee-aa91-48bf-874d-c056aeeefbf4</vt:lpwstr>
  </property>
  <property fmtid="{D5CDD505-2E9C-101B-9397-08002B2CF9AE}" pid="3" name="CTP_TimeStamp">
    <vt:lpwstr>2016-05-24 06:36:17Z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