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94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WF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UL DMRS Hopping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R1-165630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#85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anjing, China, May 23–27,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6.1.6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1296143"/>
          </a:xfrm>
        </p:spPr>
        <p:txBody>
          <a:bodyPr/>
          <a:lstStyle/>
          <a:p>
            <a:r>
              <a:rPr lang="en-US" altLang="zh-CN" sz="2800" dirty="0" smtClean="0"/>
              <a:t>In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, different numbers, M,  of DMRS base sequences are defined:</a:t>
            </a:r>
          </a:p>
          <a:p>
            <a:pPr lvl="1"/>
            <a:r>
              <a:rPr lang="en-US" sz="1800" i="1" dirty="0"/>
              <a:t>M</a:t>
            </a:r>
            <a:r>
              <a:rPr lang="en-US" sz="1800" dirty="0"/>
              <a:t>=30, for 12 tones</a:t>
            </a:r>
          </a:p>
          <a:p>
            <a:pPr lvl="1"/>
            <a:r>
              <a:rPr lang="en-US" sz="1800" i="1" dirty="0"/>
              <a:t>M</a:t>
            </a:r>
            <a:r>
              <a:rPr lang="en-US" sz="1800" dirty="0"/>
              <a:t>=14, for 6 tones</a:t>
            </a:r>
          </a:p>
          <a:p>
            <a:pPr lvl="1"/>
            <a:r>
              <a:rPr lang="en-US" sz="1800" i="1" dirty="0"/>
              <a:t>M</a:t>
            </a:r>
            <a:r>
              <a:rPr lang="en-US" sz="1800" dirty="0"/>
              <a:t>=12, for 3 tones</a:t>
            </a:r>
          </a:p>
          <a:p>
            <a:pPr lvl="1"/>
            <a:r>
              <a:rPr lang="en-US" sz="1800" i="1" dirty="0"/>
              <a:t>M</a:t>
            </a:r>
            <a:r>
              <a:rPr lang="en-US" sz="1800" dirty="0"/>
              <a:t>=16, for single </a:t>
            </a:r>
            <a:r>
              <a:rPr lang="en-US" sz="1800" dirty="0" smtClean="0"/>
              <a:t>tone</a:t>
            </a:r>
          </a:p>
          <a:p>
            <a:r>
              <a:rPr lang="en-US" sz="2800" dirty="0" smtClean="0"/>
              <a:t>The cross-correlations between pairs of sequences can often be high.</a:t>
            </a:r>
            <a:endParaRPr lang="en-US" sz="2800" dirty="0"/>
          </a:p>
          <a:p>
            <a:r>
              <a:rPr lang="en-US" altLang="zh-CN" sz="2800" dirty="0" smtClean="0"/>
              <a:t>UL DMRS hopping has yet to be defined.</a:t>
            </a:r>
          </a:p>
          <a:p>
            <a:pPr lvl="1"/>
            <a:r>
              <a:rPr lang="en-US" altLang="zh-CN" dirty="0" smtClean="0"/>
              <a:t>Without hopping, persistent interference may occur and lead to incorrect channel estimation even without noise.</a:t>
            </a: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38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020823"/>
            <a:ext cx="8229600" cy="1296143"/>
          </a:xfrm>
        </p:spPr>
        <p:txBody>
          <a:bodyPr/>
          <a:lstStyle/>
          <a:p>
            <a:r>
              <a:rPr lang="en-US" i="1" dirty="0" smtClean="0"/>
              <a:t>To adopt </a:t>
            </a:r>
            <a:r>
              <a:rPr lang="en-US" i="1" dirty="0"/>
              <a:t>the legacy LTE </a:t>
            </a:r>
            <a:r>
              <a:rPr lang="en-US" i="1" dirty="0" smtClean="0"/>
              <a:t>group </a:t>
            </a:r>
            <a:r>
              <a:rPr lang="en-US" i="1" dirty="0" smtClean="0"/>
              <a:t>hopping, as defined </a:t>
            </a:r>
            <a:r>
              <a:rPr lang="en-US" i="1" smtClean="0"/>
              <a:t>in Sec</a:t>
            </a:r>
            <a:r>
              <a:rPr lang="en-US" i="1" dirty="0" smtClean="0"/>
              <a:t>. 5.5.1.3, TS36.211, </a:t>
            </a:r>
            <a:r>
              <a:rPr lang="en-US" i="1" dirty="0"/>
              <a:t>for </a:t>
            </a:r>
            <a:r>
              <a:rPr lang="en-US" i="1" dirty="0" smtClean="0"/>
              <a:t>NB-</a:t>
            </a:r>
            <a:r>
              <a:rPr lang="en-US" i="1" dirty="0" err="1" smtClean="0"/>
              <a:t>IoT</a:t>
            </a:r>
            <a:r>
              <a:rPr lang="en-US" i="1" dirty="0" smtClean="0"/>
              <a:t> UL DMRS:</a:t>
            </a:r>
            <a:endParaRPr lang="en-US" sz="2400" dirty="0"/>
          </a:p>
          <a:p>
            <a:pPr lvl="1"/>
            <a:r>
              <a:rPr lang="en-US" i="1" dirty="0"/>
              <a:t>The group hopping pattern is revised from legacy LTE, based on the number of base sequences </a:t>
            </a:r>
            <a:endParaRPr lang="en-US" sz="2000" dirty="0"/>
          </a:p>
          <a:p>
            <a:pPr lvl="2"/>
            <a:r>
              <a:rPr lang="en-US" i="1" dirty="0"/>
              <a:t>M=30, 14, 12, and 16 </a:t>
            </a:r>
            <a:r>
              <a:rPr lang="en-US" i="1" dirty="0" smtClean="0"/>
              <a:t>for, </a:t>
            </a:r>
            <a:r>
              <a:rPr lang="en-US" i="1" dirty="0"/>
              <a:t>respectively </a:t>
            </a:r>
            <a:r>
              <a:rPr lang="en-US" i="1" dirty="0" smtClean="0"/>
              <a:t>,12-tones</a:t>
            </a:r>
            <a:r>
              <a:rPr lang="en-US" i="1" dirty="0"/>
              <a:t>, </a:t>
            </a:r>
            <a:r>
              <a:rPr lang="en-US" i="1" dirty="0" smtClean="0"/>
              <a:t>6-tone, 3-tone </a:t>
            </a:r>
            <a:r>
              <a:rPr lang="en-US" i="1" dirty="0"/>
              <a:t>and </a:t>
            </a:r>
            <a:r>
              <a:rPr lang="en-US" i="1" dirty="0" smtClean="0"/>
              <a:t>single-tone cases.</a:t>
            </a:r>
            <a:endParaRPr lang="en-US" sz="1600" dirty="0"/>
          </a:p>
          <a:p>
            <a:pPr lvl="1"/>
            <a:r>
              <a:rPr lang="en-US" i="1" dirty="0"/>
              <a:t>T</a:t>
            </a:r>
            <a:r>
              <a:rPr lang="en-US" i="1" dirty="0" smtClean="0"/>
              <a:t>he </a:t>
            </a:r>
            <a:r>
              <a:rPr lang="en-US" i="1" dirty="0"/>
              <a:t>group-hopping pattern is reset every </a:t>
            </a:r>
            <a:r>
              <a:rPr lang="en-US" i="1" dirty="0" smtClean="0"/>
              <a:t>RU.</a:t>
            </a:r>
            <a:endParaRPr lang="en-US" sz="1600" dirty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25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6083</TotalTime>
  <Words>170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MS PGothic</vt:lpstr>
      <vt:lpstr>宋体</vt:lpstr>
      <vt:lpstr>Arial</vt:lpstr>
      <vt:lpstr>Calibri</vt:lpstr>
      <vt:lpstr>Office Theme</vt:lpstr>
      <vt:lpstr> WF on NB-IoT UL DMRS Hopping</vt:lpstr>
      <vt:lpstr>Background </vt:lpstr>
      <vt:lpstr>Proposal 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Wang, Xiaofeng</cp:lastModifiedBy>
  <cp:revision>445</cp:revision>
  <dcterms:created xsi:type="dcterms:W3CDTF">2015-04-22T00:12:23Z</dcterms:created>
  <dcterms:modified xsi:type="dcterms:W3CDTF">2016-05-24T07:46:01Z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