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73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93" d="100"/>
          <a:sy n="93" d="100"/>
        </p:scale>
        <p:origin x="2082" y="84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hybrid UE antenna modelling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Intel, </a:t>
            </a:r>
            <a:r>
              <a:rPr lang="en-US" altLang="ja-JP" err="1" smtClean="0"/>
              <a:t>Samsung</a:t>
            </a:r>
            <a:r>
              <a:rPr lang="en-US" altLang="ja-JP" smtClean="0"/>
              <a:t>, LGE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648108" y="323655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dirty="0" smtClean="0">
                <a:latin typeface="+mj-lt"/>
              </a:rPr>
              <a:t>R1-</a:t>
            </a:r>
            <a:r>
              <a:rPr lang="en-US" altLang="zh-CN" sz="1800" dirty="0" smtClean="0">
                <a:latin typeface="+mj-lt"/>
              </a:rPr>
              <a:t>165491</a:t>
            </a:r>
            <a:endParaRPr lang="en-US" altLang="zh-CN" sz="18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sz="1800" dirty="0">
                <a:latin typeface="+mj-lt"/>
              </a:rPr>
              <a:t>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4302716"/>
          </a:xfrm>
        </p:spPr>
        <p:txBody>
          <a:bodyPr/>
          <a:lstStyle/>
          <a:p>
            <a:r>
              <a:rPr lang="en-US" altLang="zh-CN" dirty="0" smtClean="0"/>
              <a:t>In R1-163863 and R1-163923, directional UE antenna has been agreed for NR above 6GHz.</a:t>
            </a:r>
          </a:p>
          <a:p>
            <a:r>
              <a:rPr lang="en-US" altLang="zh-CN" dirty="0" smtClean="0"/>
              <a:t>For UE with multiple directional antenna panels, naturally those panels </a:t>
            </a:r>
            <a:r>
              <a:rPr lang="en-US" altLang="zh-CN" dirty="0"/>
              <a:t>have</a:t>
            </a:r>
            <a:r>
              <a:rPr lang="en-US" altLang="zh-CN" dirty="0" smtClean="0"/>
              <a:t> different orientations in order to have full field of view (FOV).</a:t>
            </a:r>
          </a:p>
          <a:p>
            <a:r>
              <a:rPr lang="en-US" altLang="zh-CN" dirty="0" smtClean="0"/>
              <a:t>In R1-162383</a:t>
            </a:r>
            <a:r>
              <a:rPr lang="en-US" altLang="zh-CN" dirty="0"/>
              <a:t>/R1-164192</a:t>
            </a:r>
            <a:r>
              <a:rPr lang="en-US" altLang="zh-CN" dirty="0" smtClean="0"/>
              <a:t>, it is proposed that UE has two directional antennas with opposite orientations.</a:t>
            </a:r>
          </a:p>
          <a:p>
            <a:r>
              <a:rPr lang="en-US" altLang="zh-CN" dirty="0" smtClean="0"/>
              <a:t>In R1-163987, more detailed modeling of UE antenna placement and orientation is given as well as other detailed UE antenna configuration parameters </a:t>
            </a:r>
          </a:p>
          <a:p>
            <a:r>
              <a:rPr lang="en-US" altLang="zh-CN" dirty="0"/>
              <a:t>In R1-164554, another way of modeling UE antennas with different orientations and giving more freedom to antenna panel placement is </a:t>
            </a:r>
            <a:r>
              <a:rPr lang="en-US" altLang="zh-CN" dirty="0" smtClean="0"/>
              <a:t>given</a:t>
            </a:r>
          </a:p>
          <a:p>
            <a:r>
              <a:rPr lang="en-US" altLang="zh-CN" dirty="0" smtClean="0"/>
              <a:t>In R1-164190, the RSRP modelling defined in TR 36.873 has been extended to consider UE side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In this way forward, possible agreements with regard to UE antenna shapes, orientation, RSRP modelling are proposed.</a:t>
            </a:r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369332"/>
          </a:xfrm>
        </p:spPr>
        <p:txBody>
          <a:bodyPr/>
          <a:lstStyle/>
          <a:p>
            <a:r>
              <a:rPr lang="en-US" altLang="zh-CN" dirty="0" smtClean="0"/>
              <a:t>Adopt the proposals in the attached word document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0471768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10087</TotalTime>
  <Words>183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メイリオ</vt:lpstr>
      <vt:lpstr>ＭＳ Ｐゴシック</vt:lpstr>
      <vt:lpstr>ＭＳ Ｐ明朝</vt:lpstr>
      <vt:lpstr>Arial</vt:lpstr>
      <vt:lpstr>Calibri</vt:lpstr>
      <vt:lpstr>Times New Roman</vt:lpstr>
      <vt:lpstr>Wingdings</vt:lpstr>
      <vt:lpstr>標準デザイン</vt:lpstr>
      <vt:lpstr>WF on hybrid UE antenna modelling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818</cp:revision>
  <cp:lastPrinted>2016-02-02T02:05:25Z</cp:lastPrinted>
  <dcterms:created xsi:type="dcterms:W3CDTF">2008-05-20T02:15:22Z</dcterms:created>
  <dcterms:modified xsi:type="dcterms:W3CDTF">2016-05-25T02:49:46Z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14da4acb-59b2-4bfe-85c7-bae65abf70d9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2016-05-25 02:49:46Z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