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115515-DB2C-4080-A02D-2CEB99E678A3}" v="1" dt="2021-11-16T10:45:51.0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3E115515-DB2C-4080-A02D-2CEB99E678A3}"/>
    <pc:docChg chg="custSel modSld">
      <pc:chgData name="Kim Younsun" userId="ef4cf3407976d3f2" providerId="LiveId" clId="{3E115515-DB2C-4080-A02D-2CEB99E678A3}" dt="2021-11-16T10:45:51.081" v="12"/>
      <pc:docMkLst>
        <pc:docMk/>
      </pc:docMkLst>
      <pc:sldChg chg="addSp delSp modSp mod">
        <pc:chgData name="Kim Younsun" userId="ef4cf3407976d3f2" providerId="LiveId" clId="{3E115515-DB2C-4080-A02D-2CEB99E678A3}" dt="2021-11-16T10:45:51.081" v="12"/>
        <pc:sldMkLst>
          <pc:docMk/>
          <pc:sldMk cId="2260967699" sldId="332"/>
        </pc:sldMkLst>
        <pc:spChg chg="add mod">
          <ac:chgData name="Kim Younsun" userId="ef4cf3407976d3f2" providerId="LiveId" clId="{3E115515-DB2C-4080-A02D-2CEB99E678A3}" dt="2021-11-16T10:45:51.081" v="12"/>
          <ac:spMkLst>
            <pc:docMk/>
            <pc:sldMk cId="2260967699" sldId="332"/>
            <ac:spMk id="37" creationId="{869E1154-4E60-4401-90C1-635359FB3A82}"/>
          </ac:spMkLst>
        </pc:spChg>
        <pc:spChg chg="mod">
          <ac:chgData name="Kim Younsun" userId="ef4cf3407976d3f2" providerId="LiveId" clId="{3E115515-DB2C-4080-A02D-2CEB99E678A3}" dt="2021-11-16T10:45:29.475" v="5" actId="20577"/>
          <ac:spMkLst>
            <pc:docMk/>
            <pc:sldMk cId="2260967699" sldId="332"/>
            <ac:spMk id="43" creationId="{1C0FC4E9-5575-4593-9417-9CA4D209A0E3}"/>
          </ac:spMkLst>
        </pc:spChg>
        <pc:spChg chg="mod">
          <ac:chgData name="Kim Younsun" userId="ef4cf3407976d3f2" providerId="LiveId" clId="{3E115515-DB2C-4080-A02D-2CEB99E678A3}" dt="2021-11-16T10:45:47.060" v="11" actId="20577"/>
          <ac:spMkLst>
            <pc:docMk/>
            <pc:sldMk cId="2260967699" sldId="332"/>
            <ac:spMk id="54" creationId="{1C0FC4E9-5575-4593-9417-9CA4D209A0E3}"/>
          </ac:spMkLst>
        </pc:spChg>
        <pc:spChg chg="del">
          <ac:chgData name="Kim Younsun" userId="ef4cf3407976d3f2" providerId="LiveId" clId="{3E115515-DB2C-4080-A02D-2CEB99E678A3}" dt="2021-11-16T10:45:24.158" v="0" actId="21"/>
          <ac:spMkLst>
            <pc:docMk/>
            <pc:sldMk cId="2260967699" sldId="332"/>
            <ac:spMk id="56" creationId="{00000000-0000-0000-0000-000000000000}"/>
          </ac:spMkLst>
        </pc:spChg>
      </pc:sldChg>
    </pc:docChg>
  </pc:docChgLst>
  <pc:docChgLst>
    <pc:chgData name="Kim Younsun" userId="ef4cf3407976d3f2" providerId="LiveId" clId="{19953439-6FA3-4BDA-94D9-EC9D874AD861}"/>
    <pc:docChg chg="modSld">
      <pc:chgData name="Kim Younsun" userId="ef4cf3407976d3f2" providerId="LiveId" clId="{19953439-6FA3-4BDA-94D9-EC9D874AD861}" dt="2021-11-16T12:18:16.935" v="40" actId="6549"/>
      <pc:docMkLst>
        <pc:docMk/>
      </pc:docMkLst>
      <pc:sldChg chg="modSp mod">
        <pc:chgData name="Kim Younsun" userId="ef4cf3407976d3f2" providerId="LiveId" clId="{19953439-6FA3-4BDA-94D9-EC9D874AD861}" dt="2021-11-16T12:18:16.935" v="40" actId="6549"/>
        <pc:sldMkLst>
          <pc:docMk/>
          <pc:sldMk cId="1537876685" sldId="335"/>
        </pc:sldMkLst>
        <pc:spChg chg="mod">
          <ac:chgData name="Kim Younsun" userId="ef4cf3407976d3f2" providerId="LiveId" clId="{19953439-6FA3-4BDA-94D9-EC9D874AD861}" dt="2021-11-16T10:47:12.182" v="33" actId="20577"/>
          <ac:spMkLst>
            <pc:docMk/>
            <pc:sldMk cId="1537876685" sldId="335"/>
            <ac:spMk id="19" creationId="{1C0FC4E9-5575-4593-9417-9CA4D209A0E3}"/>
          </ac:spMkLst>
        </pc:spChg>
        <pc:spChg chg="mod">
          <ac:chgData name="Kim Younsun" userId="ef4cf3407976d3f2" providerId="LiveId" clId="{19953439-6FA3-4BDA-94D9-EC9D874AD861}" dt="2021-11-16T12:18:16.935" v="40" actId="6549"/>
          <ac:spMkLst>
            <pc:docMk/>
            <pc:sldMk cId="1537876685" sldId="335"/>
            <ac:spMk id="20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90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(60GHz, </a:t>
            </a:r>
            <a:r>
              <a:rPr lang="en-US" altLang="ko-KR" sz="1400" b="1" dirty="0" err="1">
                <a:solidFill>
                  <a:srgbClr val="FF0000"/>
                </a:solidFill>
              </a:rPr>
              <a:t>CovEnh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>
                <a:solidFill>
                  <a:srgbClr val="FF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>
                <a:solidFill>
                  <a:srgbClr val="FF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120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90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PowSav</a:t>
            </a:r>
            <a:r>
              <a:rPr lang="en-US" altLang="ko-KR" sz="1400" b="1" dirty="0">
                <a:solidFill>
                  <a:srgbClr val="FF0000"/>
                </a:solidFill>
              </a:rPr>
              <a:t>, 60GHz)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ePos</a:t>
            </a:r>
            <a:r>
              <a:rPr lang="en-US" altLang="ko-KR" sz="1400" b="1" dirty="0">
                <a:solidFill>
                  <a:srgbClr val="FF0000"/>
                </a:solidFill>
              </a:rPr>
              <a:t>, MBS)</a:t>
            </a:r>
            <a:endParaRPr lang="en-US" altLang="ja-JP" sz="1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65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Sidelink</a:t>
            </a:r>
            <a:r>
              <a:rPr lang="en-US" altLang="ko-KR" sz="1400" b="1" dirty="0">
                <a:solidFill>
                  <a:srgbClr val="FF0000"/>
                </a:solidFill>
              </a:rPr>
              <a:t>, MIMO)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55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CovEnh</a:t>
            </a:r>
            <a:r>
              <a:rPr lang="en-US" altLang="ko-KR" sz="1400" b="1" dirty="0">
                <a:solidFill>
                  <a:srgbClr val="FF0000"/>
                </a:solidFill>
              </a:rPr>
              <a:t>, </a:t>
            </a:r>
            <a:r>
              <a:rPr lang="en-US" altLang="ko-KR" sz="1400" b="1" dirty="0" err="1">
                <a:solidFill>
                  <a:srgbClr val="FF0000"/>
                </a:solidFill>
              </a:rPr>
              <a:t>ePos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7" name="직사각형 55">
            <a:extLst>
              <a:ext uri="{FF2B5EF4-FFF2-40B4-BE49-F238E27FC236}">
                <a16:creationId xmlns:a16="http://schemas.microsoft.com/office/drawing/2014/main" id="{869E1154-4E60-4401-90C1-635359FB3A82}"/>
              </a:ext>
            </a:extLst>
          </p:cNvPr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DL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(main)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URLLC/</a:t>
            </a:r>
            <a:r>
              <a:rPr lang="en-US" altLang="ja-JP" sz="1400" b="1" dirty="0" err="1"/>
              <a:t>IIoT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</p:spTree>
    <p:extLst>
      <p:ext uri="{BB962C8B-B14F-4D97-AF65-F5344CB8AC3E}">
        <p14:creationId xmlns:p14="http://schemas.microsoft.com/office/powerpoint/2010/main" val="334310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A,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 (TBD)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153787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58455</TotalTime>
  <Words>615</Words>
  <Application>Microsoft Office PowerPoint</Application>
  <PresentationFormat>Widescreen</PresentationFormat>
  <Paragraphs>203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(Nov 11th ~ Nov 12th)</vt:lpstr>
      <vt:lpstr>GTW Schedule for Week 2 (Nov 15th ~ Nov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437</cp:revision>
  <dcterms:created xsi:type="dcterms:W3CDTF">2019-02-14T07:06:45Z</dcterms:created>
  <dcterms:modified xsi:type="dcterms:W3CDTF">2021-11-16T12:18:21Z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