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1" r:id="rId3"/>
    <p:sldId id="31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114" d="100"/>
          <a:sy n="114" d="100"/>
        </p:scale>
        <p:origin x="336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8/22/2018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1560" y="2130425"/>
            <a:ext cx="6400800" cy="1470025"/>
          </a:xfrm>
        </p:spPr>
        <p:txBody>
          <a:bodyPr>
            <a:normAutofit/>
          </a:bodyPr>
          <a:lstStyle/>
          <a:p>
            <a:r>
              <a:rPr lang="en-US" dirty="0"/>
              <a:t>Clarification for FR1-FR2 power control in EN-DC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Qualcomm, [NTT DOCOMO]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Arial" charset="0"/>
              </a:rPr>
              <a:t>R1-1809830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#94</a:t>
            </a: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August 20 - 24, 2018 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7.1.4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3BC6E7F-3D65-4C40-AE10-B807852E79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0232" y="617874"/>
            <a:ext cx="230425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400" b="1" i="1" dirty="0">
              <a:latin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124744"/>
            <a:ext cx="8640960" cy="5688632"/>
          </a:xfrm>
        </p:spPr>
        <p:txBody>
          <a:bodyPr>
            <a:normAutofit/>
          </a:bodyPr>
          <a:lstStyle/>
          <a:p>
            <a:r>
              <a:rPr lang="en-US" sz="2800" dirty="0"/>
              <a:t>Since there is no joint FR1+FR2 power cap, the EN-DC power control procedures apply only to FR1</a:t>
            </a:r>
          </a:p>
          <a:p>
            <a:r>
              <a:rPr lang="en-US" sz="2800" dirty="0"/>
              <a:t>Clarify this in the specification with the proposed text shown in the </a:t>
            </a:r>
            <a:r>
              <a:rPr lang="en-US" sz="2800"/>
              <a:t>next slide</a:t>
            </a:r>
            <a:endParaRPr lang="en-US" sz="2800" dirty="0"/>
          </a:p>
          <a:p>
            <a:endParaRPr lang="en-US" sz="2800" dirty="0"/>
          </a:p>
          <a:p>
            <a:pPr marL="0" indent="0">
              <a:buNone/>
            </a:pPr>
            <a:r>
              <a:rPr lang="en-US" sz="2600" dirty="0"/>
              <a:t>Note: Currently there is no definition of </a:t>
            </a:r>
            <a:r>
              <a:rPr lang="en-US" sz="2600" dirty="0" err="1"/>
              <a:t>P</a:t>
            </a:r>
            <a:r>
              <a:rPr lang="en-US" sz="2600" baseline="-25000" dirty="0" err="1"/>
              <a:t>cmax</a:t>
            </a:r>
            <a:r>
              <a:rPr lang="en-US" sz="2600" dirty="0"/>
              <a:t> in the RAN4 specification. If P</a:t>
            </a:r>
            <a:r>
              <a:rPr lang="en-US" sz="2600" baseline="-25000" dirty="0"/>
              <a:t>LTE</a:t>
            </a:r>
            <a:r>
              <a:rPr lang="en-US" sz="2600" dirty="0"/>
              <a:t>, P</a:t>
            </a:r>
            <a:r>
              <a:rPr lang="en-US" sz="2600" baseline="-25000" dirty="0"/>
              <a:t>NR</a:t>
            </a:r>
            <a:r>
              <a:rPr lang="en-US" sz="2600" dirty="0"/>
              <a:t> are incorporated in the </a:t>
            </a:r>
            <a:r>
              <a:rPr lang="en-US" sz="2600" dirty="0" err="1"/>
              <a:t>P</a:t>
            </a:r>
            <a:r>
              <a:rPr lang="en-US" sz="2600" baseline="-25000" dirty="0" err="1"/>
              <a:t>cmax,c</a:t>
            </a:r>
            <a:r>
              <a:rPr lang="en-US" sz="2600" dirty="0"/>
              <a:t> definition in RAN4, the above text should be revised to take that into account. 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72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50458C7-F606-41CF-9ACF-6E831CD1D1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260725"/>
              </p:ext>
            </p:extLst>
          </p:nvPr>
        </p:nvGraphicFramePr>
        <p:xfrm>
          <a:off x="904875" y="914401"/>
          <a:ext cx="7110413" cy="594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Document" r:id="rId3" imgW="6115531" imgH="7047186" progId="Word.Document.12">
                  <p:embed/>
                </p:oleObj>
              </mc:Choice>
              <mc:Fallback>
                <p:oleObj name="Document" r:id="rId3" imgW="6115531" imgH="70471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04875" y="914401"/>
                        <a:ext cx="7110413" cy="594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249235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18673</TotalTime>
  <Words>110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Document</vt:lpstr>
      <vt:lpstr>Clarification for FR1-FR2 power control in EN-DC</vt:lpstr>
      <vt:lpstr>Proposal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Peter Gaal</cp:lastModifiedBy>
  <cp:revision>1355</cp:revision>
  <dcterms:created xsi:type="dcterms:W3CDTF">2015-04-22T00:12:23Z</dcterms:created>
  <dcterms:modified xsi:type="dcterms:W3CDTF">2018-08-22T10:54:10Z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