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8" r:id="rId4"/>
    <p:sldId id="269" r:id="rId5"/>
    <p:sldId id="27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95" d="100"/>
          <a:sy n="95" d="100"/>
        </p:scale>
        <p:origin x="10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4908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714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166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0040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799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06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3963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2638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700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6976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7467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21DB1-B4AF-4777-8056-92AEC8581666}" type="datetimeFigureOut">
              <a:rPr kumimoji="1" lang="ja-JP" altLang="en-US" smtClean="0"/>
              <a:t>2018/5/25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7912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581470-E7A3-434A-815C-A31186ABFA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3440" y="2089017"/>
            <a:ext cx="10485120" cy="1741011"/>
          </a:xfrm>
        </p:spPr>
        <p:txBody>
          <a:bodyPr/>
          <a:lstStyle/>
          <a:p>
            <a:r>
              <a:rPr lang="en-US" altLang="ja-JP" dirty="0"/>
              <a:t>WF on PUSCH time-domain resource allocation</a:t>
            </a:r>
            <a:endParaRPr kumimoji="1" lang="ja-JP" altLang="en-US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248C0B68-B02C-4251-9A58-B6113825B7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68692"/>
            <a:ext cx="9144000" cy="1655762"/>
          </a:xfrm>
        </p:spPr>
        <p:txBody>
          <a:bodyPr/>
          <a:lstStyle/>
          <a:p>
            <a:r>
              <a:rPr lang="en-US" altLang="zh-CN" dirty="0"/>
              <a:t> NTT DOCOMO, Samsung, Panasonic, KDDI, OPPO, Ericsson, CATT,</a:t>
            </a:r>
            <a:r>
              <a:rPr lang="zh-CN" altLang="en-US" dirty="0"/>
              <a:t> </a:t>
            </a:r>
            <a:r>
              <a:rPr lang="en-US" altLang="zh-CN" dirty="0"/>
              <a:t>AT&amp;T, vivo,</a:t>
            </a:r>
            <a:r>
              <a:rPr lang="zh-CN" altLang="en-US" dirty="0"/>
              <a:t> </a:t>
            </a:r>
            <a:r>
              <a:rPr lang="en-US" altLang="zh-CN" dirty="0"/>
              <a:t>Nokia, NSB, NTT, Sharp,</a:t>
            </a:r>
            <a:r>
              <a:rPr lang="zh-CN" altLang="en-US" dirty="0"/>
              <a:t> </a:t>
            </a:r>
            <a:r>
              <a:rPr lang="en-US" altLang="zh-CN"/>
              <a:t>ZTE, LGE</a:t>
            </a:r>
            <a:endParaRPr lang="zh-CN" altLang="zh-CN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0A13D98-55A2-40D0-913B-72CFA6273071}"/>
              </a:ext>
            </a:extLst>
          </p:cNvPr>
          <p:cNvSpPr/>
          <p:nvPr/>
        </p:nvSpPr>
        <p:spPr>
          <a:xfrm>
            <a:off x="191344" y="548680"/>
            <a:ext cx="45702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>
                <a:ea typeface="ＭＳ ゴシック" panose="020B0609070205080204" pitchFamily="49" charset="-128"/>
              </a:rPr>
              <a:t>3GPP TSG RAN WG1 Meeting 9</a:t>
            </a:r>
            <a:r>
              <a:rPr lang="en-US" altLang="ja-JP" sz="2400" b="1" dirty="0">
                <a:ea typeface="ＭＳ ゴシック" panose="020B0609070205080204" pitchFamily="49" charset="-128"/>
              </a:rPr>
              <a:t>3</a:t>
            </a:r>
            <a:endParaRPr lang="en-GB" altLang="ja-JP" sz="2400" b="1" dirty="0">
              <a:ea typeface="ＭＳ ゴシック" panose="020B0609070205080204" pitchFamily="49" charset="-128"/>
            </a:endParaRPr>
          </a:p>
          <a:p>
            <a:pPr>
              <a:spcAft>
                <a:spcPts val="0"/>
              </a:spcAft>
            </a:pP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Busan, Korea, 21</a:t>
            </a:r>
            <a:r>
              <a:rPr lang="en-GB" altLang="ja-JP" sz="2400" b="1" baseline="30000" dirty="0">
                <a:ea typeface="ＭＳ ゴシック" panose="020B0609070205080204" pitchFamily="49" charset="-128"/>
                <a:cs typeface="Arial" panose="020B0604020202020204" pitchFamily="34" charset="0"/>
              </a:rPr>
              <a:t>st</a:t>
            </a: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 – 25</a:t>
            </a:r>
            <a:r>
              <a:rPr lang="en-GB" altLang="ja-JP" sz="2400" b="1" baseline="30000" dirty="0">
                <a:ea typeface="ＭＳ ゴシック" panose="020B0609070205080204" pitchFamily="49" charset="-128"/>
                <a:cs typeface="Arial" panose="020B0604020202020204" pitchFamily="34" charset="0"/>
              </a:rPr>
              <a:t>th</a:t>
            </a: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 May 2018</a:t>
            </a:r>
          </a:p>
          <a:p>
            <a:pPr>
              <a:spcAft>
                <a:spcPts val="0"/>
              </a:spcAft>
            </a:pP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Agenda item: 7.1.3.3.1</a:t>
            </a:r>
            <a:endParaRPr lang="ja-JP" altLang="ja-JP" sz="1400" b="1" dirty="0"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9F4B83B-FD8C-4370-887E-B1CCB34BE4C4}"/>
              </a:ext>
            </a:extLst>
          </p:cNvPr>
          <p:cNvSpPr/>
          <p:nvPr/>
        </p:nvSpPr>
        <p:spPr>
          <a:xfrm>
            <a:off x="10160342" y="548680"/>
            <a:ext cx="16962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400" b="1" dirty="0">
                <a:ea typeface="ＭＳ ゴシック" panose="020B0609070205080204" pitchFamily="49" charset="-128"/>
              </a:rPr>
              <a:t>R1-1807886</a:t>
            </a:r>
            <a:endParaRPr lang="ja-JP" altLang="ja-JP" sz="2400" b="1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10131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6849C1-C845-4A8B-A549-1B3DFFE09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CCEA616-7A12-46B7-AB75-3430F31624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“Mini-slot” for </a:t>
            </a:r>
            <a:r>
              <a:rPr kumimoji="1" lang="en-US" altLang="ja-JP" dirty="0" err="1"/>
              <a:t>mmw</a:t>
            </a:r>
            <a:r>
              <a:rPr kumimoji="1" lang="en-US" altLang="ja-JP" dirty="0"/>
              <a:t> operation with analog-BF is necessary</a:t>
            </a:r>
          </a:p>
          <a:p>
            <a:r>
              <a:rPr kumimoji="1" lang="en-US" altLang="ja-JP" dirty="0"/>
              <a:t>It is essential to achi</a:t>
            </a:r>
            <a:r>
              <a:rPr lang="en-US" altLang="ja-JP" dirty="0"/>
              <a:t>eve high resolution of time-domain resource allocation for all channels</a:t>
            </a:r>
            <a:endParaRPr kumimoji="1" lang="ja-JP" altLang="en-US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A446ADDE-25DD-40A2-B583-91CDEB6D98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296" y="3017102"/>
            <a:ext cx="10632504" cy="2868129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AE80B53-0793-401F-8375-5E30071335D4}"/>
              </a:ext>
            </a:extLst>
          </p:cNvPr>
          <p:cNvSpPr txBox="1"/>
          <p:nvPr/>
        </p:nvSpPr>
        <p:spPr>
          <a:xfrm>
            <a:off x="335360" y="5157192"/>
            <a:ext cx="227472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PDCCH/PDSCH</a:t>
            </a:r>
          </a:p>
          <a:p>
            <a:r>
              <a:rPr kumimoji="1" lang="en-US" altLang="ja-JP" dirty="0">
                <a:sym typeface="Wingdings" panose="05000000000000000000" pitchFamily="2" charset="2"/>
              </a:rPr>
              <a:t> U</a:t>
            </a:r>
            <a:r>
              <a:rPr kumimoji="1" lang="en-US" altLang="ja-JP" dirty="0"/>
              <a:t>p to 3 beams/slot</a:t>
            </a:r>
          </a:p>
          <a:p>
            <a:endParaRPr kumimoji="1" lang="en-US" altLang="ja-JP" dirty="0"/>
          </a:p>
          <a:p>
            <a:r>
              <a:rPr kumimoji="1" lang="en-US" altLang="ja-JP" dirty="0"/>
              <a:t>PUCCH/PUSCH</a:t>
            </a:r>
          </a:p>
          <a:p>
            <a:r>
              <a:rPr kumimoji="1" lang="en-US" altLang="ja-JP" dirty="0">
                <a:sym typeface="Wingdings" panose="05000000000000000000" pitchFamily="2" charset="2"/>
              </a:rPr>
              <a:t> Up to 7 beams/slot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33996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928CFA-9FE5-4DCB-9D94-B207C512B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Problem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B42AA47-97A8-49E0-B07D-4BC77E05FA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97960" cy="4351338"/>
          </a:xfrm>
        </p:spPr>
        <p:txBody>
          <a:bodyPr/>
          <a:lstStyle/>
          <a:p>
            <a:r>
              <a:rPr kumimoji="1" lang="en-US" altLang="ja-JP" dirty="0"/>
              <a:t>For </a:t>
            </a:r>
            <a:r>
              <a:rPr kumimoji="1" lang="en-US" altLang="ja-JP" dirty="0" err="1"/>
              <a:t>mmw</a:t>
            </a:r>
            <a:r>
              <a:rPr kumimoji="1" lang="en-US" altLang="ja-JP" dirty="0"/>
              <a:t> with analog-BF operation, it is important to make sure that DL assignment and UL grant can be delivered for a given UE at one time</a:t>
            </a:r>
          </a:p>
          <a:p>
            <a:pPr lvl="1"/>
            <a:r>
              <a:rPr lang="en-US" altLang="ja-JP" dirty="0"/>
              <a:t>Otherwise, </a:t>
            </a:r>
            <a:r>
              <a:rPr lang="en-US" altLang="ja-JP" dirty="0" err="1"/>
              <a:t>gNB</a:t>
            </a:r>
            <a:r>
              <a:rPr lang="en-US" altLang="ja-JP" dirty="0"/>
              <a:t> needs to form the beam to the UE twice just for the purpose of delivering UL grant</a:t>
            </a:r>
          </a:p>
          <a:p>
            <a:r>
              <a:rPr lang="en-US" altLang="ja-JP" dirty="0"/>
              <a:t>4-bit PUSCH time-domain RA cannot realize the above</a:t>
            </a:r>
            <a:endParaRPr kumimoji="1" lang="ja-JP" altLang="en-US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FE4CF054-36A0-4F41-B193-AC5A49DC1E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212431"/>
            <a:ext cx="4066270" cy="643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627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F2766D-69EA-4477-A5F1-7659EA23B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641A0C3-FC0F-4060-8995-5CB3D92A77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Increase the max number of bits for PUSCH time-domain RA field in DCI format 0_1 from 4 to 6.</a:t>
            </a:r>
          </a:p>
          <a:p>
            <a:pPr lvl="1"/>
            <a:r>
              <a:rPr lang="en-US" altLang="ja-JP" dirty="0"/>
              <a:t>Corresponding RAN1 spec need to be changed.</a:t>
            </a:r>
          </a:p>
          <a:p>
            <a:r>
              <a:rPr lang="en-US" altLang="ja-JP" dirty="0"/>
              <a:t>Corresponding RAN2 parameters need to be changed.</a:t>
            </a:r>
          </a:p>
          <a:p>
            <a:pPr lvl="1"/>
            <a:r>
              <a:rPr lang="en-US" altLang="ja-JP" dirty="0"/>
              <a:t>Send a LS to RAN2 to update the parameter.</a:t>
            </a:r>
          </a:p>
        </p:txBody>
      </p:sp>
    </p:spTree>
    <p:extLst>
      <p:ext uri="{BB962C8B-B14F-4D97-AF65-F5344CB8AC3E}">
        <p14:creationId xmlns:p14="http://schemas.microsoft.com/office/powerpoint/2010/main" val="2200977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09F879-03DF-46CE-A5C0-C9A6DB104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Text proposals for 212 and 331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63C408BE-5A4D-4154-8E7B-8E7B9604FCC8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6608238"/>
              </p:ext>
            </p:extLst>
          </p:nvPr>
        </p:nvGraphicFramePr>
        <p:xfrm>
          <a:off x="4918075" y="3355975"/>
          <a:ext cx="235585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包装程序外壳对象" showAsIcon="1" r:id="rId3" imgW="786960" imgH="372960" progId="Package">
                  <p:embed/>
                </p:oleObj>
              </mc:Choice>
              <mc:Fallback>
                <p:oleObj name="包装程序外壳对象" showAsIcon="1" r:id="rId3" imgW="786960" imgH="3729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18075" y="3355975"/>
                        <a:ext cx="2355850" cy="111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46244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2529</TotalTime>
  <Words>215</Words>
  <Application>Microsoft Office PowerPoint</Application>
  <PresentationFormat>宽屏</PresentationFormat>
  <Paragraphs>24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ＭＳ ゴシック</vt:lpstr>
      <vt:lpstr>ＭＳ 明朝</vt:lpstr>
      <vt:lpstr>游ゴシック</vt:lpstr>
      <vt:lpstr>游ゴシック Light</vt:lpstr>
      <vt:lpstr>等线</vt:lpstr>
      <vt:lpstr>Arial</vt:lpstr>
      <vt:lpstr>Calibri</vt:lpstr>
      <vt:lpstr>Calibri Light</vt:lpstr>
      <vt:lpstr>Times New Roman</vt:lpstr>
      <vt:lpstr>Wingdings</vt:lpstr>
      <vt:lpstr>Office Theme</vt:lpstr>
      <vt:lpstr>程序包</vt:lpstr>
      <vt:lpstr>WF on PUSCH time-domain resource allocation</vt:lpstr>
      <vt:lpstr>Background</vt:lpstr>
      <vt:lpstr>Problem</vt:lpstr>
      <vt:lpstr>Proposal</vt:lpstr>
      <vt:lpstr>Text proposals for 212 and 331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Wang lihui</cp:lastModifiedBy>
  <cp:revision>33</cp:revision>
  <dcterms:created xsi:type="dcterms:W3CDTF">2018-02-28T17:03:59Z</dcterms:created>
  <dcterms:modified xsi:type="dcterms:W3CDTF">2018-05-25T05:22:21Z</dcterms:modified>
</cp:coreProperties>
</file>