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9" r:id="rId3"/>
    <p:sldId id="260" r:id="rId4"/>
    <p:sldId id="282" r:id="rId5"/>
    <p:sldId id="285" r:id="rId6"/>
    <p:sldId id="284" r:id="rId7"/>
    <p:sldId id="279" r:id="rId8"/>
    <p:sldId id="261" r:id="rId9"/>
    <p:sldId id="262" r:id="rId10"/>
    <p:sldId id="276" r:id="rId11"/>
    <p:sldId id="263" r:id="rId12"/>
    <p:sldId id="264" r:id="rId13"/>
    <p:sldId id="265" r:id="rId14"/>
    <p:sldId id="266" r:id="rId15"/>
    <p:sldId id="267" r:id="rId16"/>
    <p:sldId id="268" r:id="rId17"/>
    <p:sldId id="269" r:id="rId18"/>
    <p:sldId id="272" r:id="rId19"/>
    <p:sldId id="273" r:id="rId20"/>
    <p:sldId id="275"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96" autoAdjust="0"/>
    <p:restoredTop sz="94660"/>
  </p:normalViewPr>
  <p:slideViewPr>
    <p:cSldViewPr snapToGrid="0">
      <p:cViewPr varScale="1">
        <p:scale>
          <a:sx n="88" d="100"/>
          <a:sy n="88" d="100"/>
        </p:scale>
        <p:origin x="312"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5/10/relationships/revisionInfo" Target="revisionInfo.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5061CB-286F-4583-90A3-B3DE2117310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A229AF0-61AE-4FF7-AF77-A2FDEFBE7E2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6E527C1-AAE4-44FF-8B8D-C95B264BC00C}"/>
              </a:ext>
            </a:extLst>
          </p:cNvPr>
          <p:cNvSpPr>
            <a:spLocks noGrp="1"/>
          </p:cNvSpPr>
          <p:nvPr>
            <p:ph type="dt" sz="half" idx="10"/>
          </p:nvPr>
        </p:nvSpPr>
        <p:spPr/>
        <p:txBody>
          <a:bodyPr/>
          <a:lstStyle/>
          <a:p>
            <a:fld id="{9E9BA444-AE1E-4C12-B9D3-8A981EEA90BD}" type="datetimeFigureOut">
              <a:rPr lang="en-US" smtClean="0"/>
              <a:t>5/23/2018</a:t>
            </a:fld>
            <a:endParaRPr lang="en-US"/>
          </a:p>
        </p:txBody>
      </p:sp>
      <p:sp>
        <p:nvSpPr>
          <p:cNvPr id="5" name="Footer Placeholder 4">
            <a:extLst>
              <a:ext uri="{FF2B5EF4-FFF2-40B4-BE49-F238E27FC236}">
                <a16:creationId xmlns:a16="http://schemas.microsoft.com/office/drawing/2014/main" id="{A04B377F-A5BD-49CA-B5E7-E8436BDE7C8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DFE3599-9ED9-43E7-8743-E0FE35AE3490}"/>
              </a:ext>
            </a:extLst>
          </p:cNvPr>
          <p:cNvSpPr>
            <a:spLocks noGrp="1"/>
          </p:cNvSpPr>
          <p:nvPr>
            <p:ph type="sldNum" sz="quarter" idx="12"/>
          </p:nvPr>
        </p:nvSpPr>
        <p:spPr/>
        <p:txBody>
          <a:bodyPr/>
          <a:lstStyle/>
          <a:p>
            <a:fld id="{DF0C028A-57A1-4987-9EEC-E7FED29A13A7}" type="slidenum">
              <a:rPr lang="en-US" smtClean="0"/>
              <a:t>‹#›</a:t>
            </a:fld>
            <a:endParaRPr lang="en-US"/>
          </a:p>
        </p:txBody>
      </p:sp>
    </p:spTree>
    <p:extLst>
      <p:ext uri="{BB962C8B-B14F-4D97-AF65-F5344CB8AC3E}">
        <p14:creationId xmlns:p14="http://schemas.microsoft.com/office/powerpoint/2010/main" val="4623542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40A048-25C1-4601-A0EA-D2C40BACDE0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2E556E4-CA3B-453F-B7C7-30C1EE1CDF93}"/>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83AA930-4BCC-4098-941D-B85122B7FD5E}"/>
              </a:ext>
            </a:extLst>
          </p:cNvPr>
          <p:cNvSpPr>
            <a:spLocks noGrp="1"/>
          </p:cNvSpPr>
          <p:nvPr>
            <p:ph type="dt" sz="half" idx="10"/>
          </p:nvPr>
        </p:nvSpPr>
        <p:spPr/>
        <p:txBody>
          <a:bodyPr/>
          <a:lstStyle/>
          <a:p>
            <a:fld id="{9E9BA444-AE1E-4C12-B9D3-8A981EEA90BD}" type="datetimeFigureOut">
              <a:rPr lang="en-US" smtClean="0"/>
              <a:t>5/23/2018</a:t>
            </a:fld>
            <a:endParaRPr lang="en-US"/>
          </a:p>
        </p:txBody>
      </p:sp>
      <p:sp>
        <p:nvSpPr>
          <p:cNvPr id="5" name="Footer Placeholder 4">
            <a:extLst>
              <a:ext uri="{FF2B5EF4-FFF2-40B4-BE49-F238E27FC236}">
                <a16:creationId xmlns:a16="http://schemas.microsoft.com/office/drawing/2014/main" id="{95F3A216-27D0-4AA4-9C0B-8EF409101B5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E3DCA56-F1DD-4EBF-BABD-4D9C3F98AE56}"/>
              </a:ext>
            </a:extLst>
          </p:cNvPr>
          <p:cNvSpPr>
            <a:spLocks noGrp="1"/>
          </p:cNvSpPr>
          <p:nvPr>
            <p:ph type="sldNum" sz="quarter" idx="12"/>
          </p:nvPr>
        </p:nvSpPr>
        <p:spPr/>
        <p:txBody>
          <a:bodyPr/>
          <a:lstStyle/>
          <a:p>
            <a:fld id="{DF0C028A-57A1-4987-9EEC-E7FED29A13A7}" type="slidenum">
              <a:rPr lang="en-US" smtClean="0"/>
              <a:t>‹#›</a:t>
            </a:fld>
            <a:endParaRPr lang="en-US"/>
          </a:p>
        </p:txBody>
      </p:sp>
    </p:spTree>
    <p:extLst>
      <p:ext uri="{BB962C8B-B14F-4D97-AF65-F5344CB8AC3E}">
        <p14:creationId xmlns:p14="http://schemas.microsoft.com/office/powerpoint/2010/main" val="32418557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FE43E48-0126-45AD-83F5-A6C02E9607F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4F743AD-4015-470A-8A73-B6BD6E97C272}"/>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35BA77C-4B02-403E-A891-FD1B1BA6EEDF}"/>
              </a:ext>
            </a:extLst>
          </p:cNvPr>
          <p:cNvSpPr>
            <a:spLocks noGrp="1"/>
          </p:cNvSpPr>
          <p:nvPr>
            <p:ph type="dt" sz="half" idx="10"/>
          </p:nvPr>
        </p:nvSpPr>
        <p:spPr/>
        <p:txBody>
          <a:bodyPr/>
          <a:lstStyle/>
          <a:p>
            <a:fld id="{9E9BA444-AE1E-4C12-B9D3-8A981EEA90BD}" type="datetimeFigureOut">
              <a:rPr lang="en-US" smtClean="0"/>
              <a:t>5/23/2018</a:t>
            </a:fld>
            <a:endParaRPr lang="en-US"/>
          </a:p>
        </p:txBody>
      </p:sp>
      <p:sp>
        <p:nvSpPr>
          <p:cNvPr id="5" name="Footer Placeholder 4">
            <a:extLst>
              <a:ext uri="{FF2B5EF4-FFF2-40B4-BE49-F238E27FC236}">
                <a16:creationId xmlns:a16="http://schemas.microsoft.com/office/drawing/2014/main" id="{AA50FA4D-CDD3-4207-AE12-FF95AD221C1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B3F4C62-FC79-4B69-A702-CCAAAFD3C891}"/>
              </a:ext>
            </a:extLst>
          </p:cNvPr>
          <p:cNvSpPr>
            <a:spLocks noGrp="1"/>
          </p:cNvSpPr>
          <p:nvPr>
            <p:ph type="sldNum" sz="quarter" idx="12"/>
          </p:nvPr>
        </p:nvSpPr>
        <p:spPr/>
        <p:txBody>
          <a:bodyPr/>
          <a:lstStyle/>
          <a:p>
            <a:fld id="{DF0C028A-57A1-4987-9EEC-E7FED29A13A7}" type="slidenum">
              <a:rPr lang="en-US" smtClean="0"/>
              <a:t>‹#›</a:t>
            </a:fld>
            <a:endParaRPr lang="en-US"/>
          </a:p>
        </p:txBody>
      </p:sp>
    </p:spTree>
    <p:extLst>
      <p:ext uri="{BB962C8B-B14F-4D97-AF65-F5344CB8AC3E}">
        <p14:creationId xmlns:p14="http://schemas.microsoft.com/office/powerpoint/2010/main" val="12777342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635DEC-CBFE-48BE-9DF1-687850FF5A9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3D02840-A50D-4CDF-BA96-E9D32DBB1D13}"/>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635BE96-5FDC-47F6-9716-D6243154E3A7}"/>
              </a:ext>
            </a:extLst>
          </p:cNvPr>
          <p:cNvSpPr>
            <a:spLocks noGrp="1"/>
          </p:cNvSpPr>
          <p:nvPr>
            <p:ph type="dt" sz="half" idx="10"/>
          </p:nvPr>
        </p:nvSpPr>
        <p:spPr/>
        <p:txBody>
          <a:bodyPr/>
          <a:lstStyle/>
          <a:p>
            <a:fld id="{9E9BA444-AE1E-4C12-B9D3-8A981EEA90BD}" type="datetimeFigureOut">
              <a:rPr lang="en-US" smtClean="0"/>
              <a:t>5/23/2018</a:t>
            </a:fld>
            <a:endParaRPr lang="en-US"/>
          </a:p>
        </p:txBody>
      </p:sp>
      <p:sp>
        <p:nvSpPr>
          <p:cNvPr id="5" name="Footer Placeholder 4">
            <a:extLst>
              <a:ext uri="{FF2B5EF4-FFF2-40B4-BE49-F238E27FC236}">
                <a16:creationId xmlns:a16="http://schemas.microsoft.com/office/drawing/2014/main" id="{8A4F7405-0F64-4059-8E03-E7798BA1CFC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D9DA9A0-2A90-4D13-B621-5D37E3813569}"/>
              </a:ext>
            </a:extLst>
          </p:cNvPr>
          <p:cNvSpPr>
            <a:spLocks noGrp="1"/>
          </p:cNvSpPr>
          <p:nvPr>
            <p:ph type="sldNum" sz="quarter" idx="12"/>
          </p:nvPr>
        </p:nvSpPr>
        <p:spPr/>
        <p:txBody>
          <a:bodyPr/>
          <a:lstStyle/>
          <a:p>
            <a:fld id="{DF0C028A-57A1-4987-9EEC-E7FED29A13A7}" type="slidenum">
              <a:rPr lang="en-US" smtClean="0"/>
              <a:t>‹#›</a:t>
            </a:fld>
            <a:endParaRPr lang="en-US"/>
          </a:p>
        </p:txBody>
      </p:sp>
    </p:spTree>
    <p:extLst>
      <p:ext uri="{BB962C8B-B14F-4D97-AF65-F5344CB8AC3E}">
        <p14:creationId xmlns:p14="http://schemas.microsoft.com/office/powerpoint/2010/main" val="18044566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18BCAD-317A-45E2-BE8B-4260C70DB87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DA5E581-25F1-40E0-9DC9-7821E914E6E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59B729F3-8FB2-42C0-AAC0-2666982C8E73}"/>
              </a:ext>
            </a:extLst>
          </p:cNvPr>
          <p:cNvSpPr>
            <a:spLocks noGrp="1"/>
          </p:cNvSpPr>
          <p:nvPr>
            <p:ph type="dt" sz="half" idx="10"/>
          </p:nvPr>
        </p:nvSpPr>
        <p:spPr/>
        <p:txBody>
          <a:bodyPr/>
          <a:lstStyle/>
          <a:p>
            <a:fld id="{9E9BA444-AE1E-4C12-B9D3-8A981EEA90BD}" type="datetimeFigureOut">
              <a:rPr lang="en-US" smtClean="0"/>
              <a:t>5/23/2018</a:t>
            </a:fld>
            <a:endParaRPr lang="en-US"/>
          </a:p>
        </p:txBody>
      </p:sp>
      <p:sp>
        <p:nvSpPr>
          <p:cNvPr id="5" name="Footer Placeholder 4">
            <a:extLst>
              <a:ext uri="{FF2B5EF4-FFF2-40B4-BE49-F238E27FC236}">
                <a16:creationId xmlns:a16="http://schemas.microsoft.com/office/drawing/2014/main" id="{91E66735-177B-4839-B64B-E818BC9D18B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378A6EA-3F33-4091-A49B-CEEFC3600674}"/>
              </a:ext>
            </a:extLst>
          </p:cNvPr>
          <p:cNvSpPr>
            <a:spLocks noGrp="1"/>
          </p:cNvSpPr>
          <p:nvPr>
            <p:ph type="sldNum" sz="quarter" idx="12"/>
          </p:nvPr>
        </p:nvSpPr>
        <p:spPr/>
        <p:txBody>
          <a:bodyPr/>
          <a:lstStyle/>
          <a:p>
            <a:fld id="{DF0C028A-57A1-4987-9EEC-E7FED29A13A7}" type="slidenum">
              <a:rPr lang="en-US" smtClean="0"/>
              <a:t>‹#›</a:t>
            </a:fld>
            <a:endParaRPr lang="en-US"/>
          </a:p>
        </p:txBody>
      </p:sp>
    </p:spTree>
    <p:extLst>
      <p:ext uri="{BB962C8B-B14F-4D97-AF65-F5344CB8AC3E}">
        <p14:creationId xmlns:p14="http://schemas.microsoft.com/office/powerpoint/2010/main" val="13832222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54284D-B4F5-45FC-B0C1-E055694AB5E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9B1A17E-C302-4FD3-A6B3-D9D6F4BAF905}"/>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E7B3B1F-FB4C-40C0-9F4C-E002763EFAD0}"/>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FF0AF58-D930-4546-AF30-529AC11CC160}"/>
              </a:ext>
            </a:extLst>
          </p:cNvPr>
          <p:cNvSpPr>
            <a:spLocks noGrp="1"/>
          </p:cNvSpPr>
          <p:nvPr>
            <p:ph type="dt" sz="half" idx="10"/>
          </p:nvPr>
        </p:nvSpPr>
        <p:spPr/>
        <p:txBody>
          <a:bodyPr/>
          <a:lstStyle/>
          <a:p>
            <a:fld id="{9E9BA444-AE1E-4C12-B9D3-8A981EEA90BD}" type="datetimeFigureOut">
              <a:rPr lang="en-US" smtClean="0"/>
              <a:t>5/23/2018</a:t>
            </a:fld>
            <a:endParaRPr lang="en-US"/>
          </a:p>
        </p:txBody>
      </p:sp>
      <p:sp>
        <p:nvSpPr>
          <p:cNvPr id="6" name="Footer Placeholder 5">
            <a:extLst>
              <a:ext uri="{FF2B5EF4-FFF2-40B4-BE49-F238E27FC236}">
                <a16:creationId xmlns:a16="http://schemas.microsoft.com/office/drawing/2014/main" id="{9F0BDA3C-64F7-4F61-9F44-CADD83D4989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2E5716E-480B-42ED-B2CA-6514D0C47EB7}"/>
              </a:ext>
            </a:extLst>
          </p:cNvPr>
          <p:cNvSpPr>
            <a:spLocks noGrp="1"/>
          </p:cNvSpPr>
          <p:nvPr>
            <p:ph type="sldNum" sz="quarter" idx="12"/>
          </p:nvPr>
        </p:nvSpPr>
        <p:spPr/>
        <p:txBody>
          <a:bodyPr/>
          <a:lstStyle/>
          <a:p>
            <a:fld id="{DF0C028A-57A1-4987-9EEC-E7FED29A13A7}" type="slidenum">
              <a:rPr lang="en-US" smtClean="0"/>
              <a:t>‹#›</a:t>
            </a:fld>
            <a:endParaRPr lang="en-US"/>
          </a:p>
        </p:txBody>
      </p:sp>
    </p:spTree>
    <p:extLst>
      <p:ext uri="{BB962C8B-B14F-4D97-AF65-F5344CB8AC3E}">
        <p14:creationId xmlns:p14="http://schemas.microsoft.com/office/powerpoint/2010/main" val="16217876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7DD760-3C4A-430D-993C-72F00F548FE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BACF266-ADA0-4F7D-9771-1D01B41B85D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D7514BE4-156F-444B-AD02-D5B0FADAB30B}"/>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342532F-A73F-4A1C-950E-43B060D6AAB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A2C44EC8-941D-4A4C-92FF-667DEE0244CC}"/>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E841892-CBC8-4EDE-9E21-21744D9904D2}"/>
              </a:ext>
            </a:extLst>
          </p:cNvPr>
          <p:cNvSpPr>
            <a:spLocks noGrp="1"/>
          </p:cNvSpPr>
          <p:nvPr>
            <p:ph type="dt" sz="half" idx="10"/>
          </p:nvPr>
        </p:nvSpPr>
        <p:spPr/>
        <p:txBody>
          <a:bodyPr/>
          <a:lstStyle/>
          <a:p>
            <a:fld id="{9E9BA444-AE1E-4C12-B9D3-8A981EEA90BD}" type="datetimeFigureOut">
              <a:rPr lang="en-US" smtClean="0"/>
              <a:t>5/23/2018</a:t>
            </a:fld>
            <a:endParaRPr lang="en-US"/>
          </a:p>
        </p:txBody>
      </p:sp>
      <p:sp>
        <p:nvSpPr>
          <p:cNvPr id="8" name="Footer Placeholder 7">
            <a:extLst>
              <a:ext uri="{FF2B5EF4-FFF2-40B4-BE49-F238E27FC236}">
                <a16:creationId xmlns:a16="http://schemas.microsoft.com/office/drawing/2014/main" id="{75EB8504-A206-402E-97BB-61DD1499E5B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792F6CF-A001-4A06-A60D-4CD26BEB9310}"/>
              </a:ext>
            </a:extLst>
          </p:cNvPr>
          <p:cNvSpPr>
            <a:spLocks noGrp="1"/>
          </p:cNvSpPr>
          <p:nvPr>
            <p:ph type="sldNum" sz="quarter" idx="12"/>
          </p:nvPr>
        </p:nvSpPr>
        <p:spPr/>
        <p:txBody>
          <a:bodyPr/>
          <a:lstStyle/>
          <a:p>
            <a:fld id="{DF0C028A-57A1-4987-9EEC-E7FED29A13A7}" type="slidenum">
              <a:rPr lang="en-US" smtClean="0"/>
              <a:t>‹#›</a:t>
            </a:fld>
            <a:endParaRPr lang="en-US"/>
          </a:p>
        </p:txBody>
      </p:sp>
    </p:spTree>
    <p:extLst>
      <p:ext uri="{BB962C8B-B14F-4D97-AF65-F5344CB8AC3E}">
        <p14:creationId xmlns:p14="http://schemas.microsoft.com/office/powerpoint/2010/main" val="15524293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8B890E-A75C-4958-B307-54AF5EE32F9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0216CAA-70AC-45D0-9CA1-A459A110819E}"/>
              </a:ext>
            </a:extLst>
          </p:cNvPr>
          <p:cNvSpPr>
            <a:spLocks noGrp="1"/>
          </p:cNvSpPr>
          <p:nvPr>
            <p:ph type="dt" sz="half" idx="10"/>
          </p:nvPr>
        </p:nvSpPr>
        <p:spPr/>
        <p:txBody>
          <a:bodyPr/>
          <a:lstStyle/>
          <a:p>
            <a:fld id="{9E9BA444-AE1E-4C12-B9D3-8A981EEA90BD}" type="datetimeFigureOut">
              <a:rPr lang="en-US" smtClean="0"/>
              <a:t>5/23/2018</a:t>
            </a:fld>
            <a:endParaRPr lang="en-US"/>
          </a:p>
        </p:txBody>
      </p:sp>
      <p:sp>
        <p:nvSpPr>
          <p:cNvPr id="4" name="Footer Placeholder 3">
            <a:extLst>
              <a:ext uri="{FF2B5EF4-FFF2-40B4-BE49-F238E27FC236}">
                <a16:creationId xmlns:a16="http://schemas.microsoft.com/office/drawing/2014/main" id="{BD6A7CBB-9A85-4D3E-9A32-973446D9573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715A0E9-820C-4F0B-90F3-666CA6BD5AD6}"/>
              </a:ext>
            </a:extLst>
          </p:cNvPr>
          <p:cNvSpPr>
            <a:spLocks noGrp="1"/>
          </p:cNvSpPr>
          <p:nvPr>
            <p:ph type="sldNum" sz="quarter" idx="12"/>
          </p:nvPr>
        </p:nvSpPr>
        <p:spPr/>
        <p:txBody>
          <a:bodyPr/>
          <a:lstStyle/>
          <a:p>
            <a:fld id="{DF0C028A-57A1-4987-9EEC-E7FED29A13A7}" type="slidenum">
              <a:rPr lang="en-US" smtClean="0"/>
              <a:t>‹#›</a:t>
            </a:fld>
            <a:endParaRPr lang="en-US"/>
          </a:p>
        </p:txBody>
      </p:sp>
    </p:spTree>
    <p:extLst>
      <p:ext uri="{BB962C8B-B14F-4D97-AF65-F5344CB8AC3E}">
        <p14:creationId xmlns:p14="http://schemas.microsoft.com/office/powerpoint/2010/main" val="32977377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6A9DE66-74A2-4E86-81F3-C6CC17844FDF}"/>
              </a:ext>
            </a:extLst>
          </p:cNvPr>
          <p:cNvSpPr>
            <a:spLocks noGrp="1"/>
          </p:cNvSpPr>
          <p:nvPr>
            <p:ph type="dt" sz="half" idx="10"/>
          </p:nvPr>
        </p:nvSpPr>
        <p:spPr/>
        <p:txBody>
          <a:bodyPr/>
          <a:lstStyle/>
          <a:p>
            <a:fld id="{9E9BA444-AE1E-4C12-B9D3-8A981EEA90BD}" type="datetimeFigureOut">
              <a:rPr lang="en-US" smtClean="0"/>
              <a:t>5/23/2018</a:t>
            </a:fld>
            <a:endParaRPr lang="en-US"/>
          </a:p>
        </p:txBody>
      </p:sp>
      <p:sp>
        <p:nvSpPr>
          <p:cNvPr id="3" name="Footer Placeholder 2">
            <a:extLst>
              <a:ext uri="{FF2B5EF4-FFF2-40B4-BE49-F238E27FC236}">
                <a16:creationId xmlns:a16="http://schemas.microsoft.com/office/drawing/2014/main" id="{6601A2D1-2C38-40E1-BE03-E49A6A1E7C6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EBE6072-8C30-4517-809D-1144FCCB7787}"/>
              </a:ext>
            </a:extLst>
          </p:cNvPr>
          <p:cNvSpPr>
            <a:spLocks noGrp="1"/>
          </p:cNvSpPr>
          <p:nvPr>
            <p:ph type="sldNum" sz="quarter" idx="12"/>
          </p:nvPr>
        </p:nvSpPr>
        <p:spPr/>
        <p:txBody>
          <a:bodyPr/>
          <a:lstStyle/>
          <a:p>
            <a:fld id="{DF0C028A-57A1-4987-9EEC-E7FED29A13A7}" type="slidenum">
              <a:rPr lang="en-US" smtClean="0"/>
              <a:t>‹#›</a:t>
            </a:fld>
            <a:endParaRPr lang="en-US"/>
          </a:p>
        </p:txBody>
      </p:sp>
    </p:spTree>
    <p:extLst>
      <p:ext uri="{BB962C8B-B14F-4D97-AF65-F5344CB8AC3E}">
        <p14:creationId xmlns:p14="http://schemas.microsoft.com/office/powerpoint/2010/main" val="24707247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76D6BF-C3FB-4099-B3E4-2122157F6C8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59DF929-AADA-4A53-AA93-80D4359AC67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16E0850-8CD7-4D6A-A6F0-9158EE34BC3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C8E01F7B-EB19-451F-9576-D9250CDFEDF9}"/>
              </a:ext>
            </a:extLst>
          </p:cNvPr>
          <p:cNvSpPr>
            <a:spLocks noGrp="1"/>
          </p:cNvSpPr>
          <p:nvPr>
            <p:ph type="dt" sz="half" idx="10"/>
          </p:nvPr>
        </p:nvSpPr>
        <p:spPr/>
        <p:txBody>
          <a:bodyPr/>
          <a:lstStyle/>
          <a:p>
            <a:fld id="{9E9BA444-AE1E-4C12-B9D3-8A981EEA90BD}" type="datetimeFigureOut">
              <a:rPr lang="en-US" smtClean="0"/>
              <a:t>5/23/2018</a:t>
            </a:fld>
            <a:endParaRPr lang="en-US"/>
          </a:p>
        </p:txBody>
      </p:sp>
      <p:sp>
        <p:nvSpPr>
          <p:cNvPr id="6" name="Footer Placeholder 5">
            <a:extLst>
              <a:ext uri="{FF2B5EF4-FFF2-40B4-BE49-F238E27FC236}">
                <a16:creationId xmlns:a16="http://schemas.microsoft.com/office/drawing/2014/main" id="{996F316E-0659-4206-A341-6FCD4DEFB44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A24BDA0-BBBC-40DA-9EC8-DB251172E9BC}"/>
              </a:ext>
            </a:extLst>
          </p:cNvPr>
          <p:cNvSpPr>
            <a:spLocks noGrp="1"/>
          </p:cNvSpPr>
          <p:nvPr>
            <p:ph type="sldNum" sz="quarter" idx="12"/>
          </p:nvPr>
        </p:nvSpPr>
        <p:spPr/>
        <p:txBody>
          <a:bodyPr/>
          <a:lstStyle/>
          <a:p>
            <a:fld id="{DF0C028A-57A1-4987-9EEC-E7FED29A13A7}" type="slidenum">
              <a:rPr lang="en-US" smtClean="0"/>
              <a:t>‹#›</a:t>
            </a:fld>
            <a:endParaRPr lang="en-US"/>
          </a:p>
        </p:txBody>
      </p:sp>
    </p:spTree>
    <p:extLst>
      <p:ext uri="{BB962C8B-B14F-4D97-AF65-F5344CB8AC3E}">
        <p14:creationId xmlns:p14="http://schemas.microsoft.com/office/powerpoint/2010/main" val="41263521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4FA35E-7393-4968-8998-0EE859F2A9D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E618535-D960-4DC5-B5F0-D29985B8D59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403B72B-F424-47FE-8A10-4E7C2A25381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A8A4C121-164D-4B38-9A25-A5BFF3B9E575}"/>
              </a:ext>
            </a:extLst>
          </p:cNvPr>
          <p:cNvSpPr>
            <a:spLocks noGrp="1"/>
          </p:cNvSpPr>
          <p:nvPr>
            <p:ph type="dt" sz="half" idx="10"/>
          </p:nvPr>
        </p:nvSpPr>
        <p:spPr/>
        <p:txBody>
          <a:bodyPr/>
          <a:lstStyle/>
          <a:p>
            <a:fld id="{9E9BA444-AE1E-4C12-B9D3-8A981EEA90BD}" type="datetimeFigureOut">
              <a:rPr lang="en-US" smtClean="0"/>
              <a:t>5/23/2018</a:t>
            </a:fld>
            <a:endParaRPr lang="en-US"/>
          </a:p>
        </p:txBody>
      </p:sp>
      <p:sp>
        <p:nvSpPr>
          <p:cNvPr id="6" name="Footer Placeholder 5">
            <a:extLst>
              <a:ext uri="{FF2B5EF4-FFF2-40B4-BE49-F238E27FC236}">
                <a16:creationId xmlns:a16="http://schemas.microsoft.com/office/drawing/2014/main" id="{D62258E3-BC45-4920-BF14-73ACE924F05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3617F32-A214-477E-9D9E-30F345D470BF}"/>
              </a:ext>
            </a:extLst>
          </p:cNvPr>
          <p:cNvSpPr>
            <a:spLocks noGrp="1"/>
          </p:cNvSpPr>
          <p:nvPr>
            <p:ph type="sldNum" sz="quarter" idx="12"/>
          </p:nvPr>
        </p:nvSpPr>
        <p:spPr/>
        <p:txBody>
          <a:bodyPr/>
          <a:lstStyle/>
          <a:p>
            <a:fld id="{DF0C028A-57A1-4987-9EEC-E7FED29A13A7}" type="slidenum">
              <a:rPr lang="en-US" smtClean="0"/>
              <a:t>‹#›</a:t>
            </a:fld>
            <a:endParaRPr lang="en-US"/>
          </a:p>
        </p:txBody>
      </p:sp>
    </p:spTree>
    <p:extLst>
      <p:ext uri="{BB962C8B-B14F-4D97-AF65-F5344CB8AC3E}">
        <p14:creationId xmlns:p14="http://schemas.microsoft.com/office/powerpoint/2010/main" val="37262417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A101EC0-ABCD-4F9C-A661-CEE6A833F38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519104E-8011-4192-A8FB-2A3BC84A14D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BEE19FB-FBDE-4B91-949B-7AC7A03A0B5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E9BA444-AE1E-4C12-B9D3-8A981EEA90BD}" type="datetimeFigureOut">
              <a:rPr lang="en-US" smtClean="0"/>
              <a:t>5/23/2018</a:t>
            </a:fld>
            <a:endParaRPr lang="en-US"/>
          </a:p>
        </p:txBody>
      </p:sp>
      <p:sp>
        <p:nvSpPr>
          <p:cNvPr id="5" name="Footer Placeholder 4">
            <a:extLst>
              <a:ext uri="{FF2B5EF4-FFF2-40B4-BE49-F238E27FC236}">
                <a16:creationId xmlns:a16="http://schemas.microsoft.com/office/drawing/2014/main" id="{FCF6F07C-12ED-4D0A-A3B6-8BC72E15609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A907B6F-BFF6-49DF-863B-355A17FF882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F0C028A-57A1-4987-9EEC-E7FED29A13A7}" type="slidenum">
              <a:rPr lang="en-US" smtClean="0"/>
              <a:t>‹#›</a:t>
            </a:fld>
            <a:endParaRPr lang="en-US"/>
          </a:p>
        </p:txBody>
      </p:sp>
    </p:spTree>
    <p:extLst>
      <p:ext uri="{BB962C8B-B14F-4D97-AF65-F5344CB8AC3E}">
        <p14:creationId xmlns:p14="http://schemas.microsoft.com/office/powerpoint/2010/main" val="221419442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EA910F8D-30F3-433D-A99F-307D97F54C00}"/>
              </a:ext>
            </a:extLst>
          </p:cNvPr>
          <p:cNvSpPr>
            <a:spLocks noGrp="1"/>
          </p:cNvSpPr>
          <p:nvPr>
            <p:ph type="subTitle" idx="1"/>
          </p:nvPr>
        </p:nvSpPr>
        <p:spPr/>
        <p:txBody>
          <a:bodyPr>
            <a:normAutofit fontScale="77500" lnSpcReduction="20000"/>
          </a:bodyPr>
          <a:lstStyle/>
          <a:p>
            <a:r>
              <a:rPr lang="en-GB" sz="5200" dirty="0"/>
              <a:t>Wed offline on </a:t>
            </a:r>
            <a:r>
              <a:rPr lang="en-GB" sz="5200" dirty="0" smtClean="0"/>
              <a:t>Overlapped </a:t>
            </a:r>
            <a:r>
              <a:rPr lang="en-GB" sz="5200" dirty="0"/>
              <a:t>PUCCH </a:t>
            </a:r>
            <a:r>
              <a:rPr lang="en-GB" sz="5200" dirty="0" smtClean="0"/>
              <a:t>Resources</a:t>
            </a:r>
          </a:p>
          <a:p>
            <a:endParaRPr lang="en-US" dirty="0"/>
          </a:p>
          <a:p>
            <a:r>
              <a:rPr lang="en-US" dirty="0" smtClean="0"/>
              <a:t>Ericsson</a:t>
            </a:r>
            <a:endParaRPr lang="en-US" dirty="0"/>
          </a:p>
        </p:txBody>
      </p:sp>
      <p:sp>
        <p:nvSpPr>
          <p:cNvPr id="4" name="Rectangle 3"/>
          <p:cNvSpPr/>
          <p:nvPr/>
        </p:nvSpPr>
        <p:spPr>
          <a:xfrm>
            <a:off x="618308" y="415724"/>
            <a:ext cx="6096000" cy="923330"/>
          </a:xfrm>
          <a:prstGeom prst="rect">
            <a:avLst/>
          </a:prstGeom>
        </p:spPr>
        <p:txBody>
          <a:bodyPr>
            <a:spAutoFit/>
          </a:bodyPr>
          <a:lstStyle/>
          <a:p>
            <a:r>
              <a:rPr lang="en-GB" altLang="ja-JP" b="1" dirty="0">
                <a:ea typeface="ＭＳ ゴシック" panose="020B0609070205080204" pitchFamily="49" charset="-128"/>
              </a:rPr>
              <a:t>3GPP TSG RAN WG1 Meeting 9</a:t>
            </a:r>
            <a:r>
              <a:rPr lang="en-US" altLang="ja-JP" b="1" dirty="0">
                <a:ea typeface="ＭＳ ゴシック" panose="020B0609070205080204" pitchFamily="49" charset="-128"/>
              </a:rPr>
              <a:t>3</a:t>
            </a:r>
            <a:endParaRPr lang="en-GB" altLang="ja-JP" b="1" dirty="0">
              <a:ea typeface="ＭＳ ゴシック" panose="020B0609070205080204" pitchFamily="49" charset="-128"/>
            </a:endParaRPr>
          </a:p>
          <a:p>
            <a:pPr>
              <a:spcAft>
                <a:spcPts val="0"/>
              </a:spcAft>
            </a:pPr>
            <a:r>
              <a:rPr lang="en-GB" altLang="ja-JP" b="1" dirty="0">
                <a:ea typeface="ＭＳ ゴシック" panose="020B0609070205080204" pitchFamily="49" charset="-128"/>
                <a:cs typeface="Arial" panose="020B0604020202020204" pitchFamily="34" charset="0"/>
              </a:rPr>
              <a:t>Busan, Korea, 21</a:t>
            </a:r>
            <a:r>
              <a:rPr lang="en-GB" altLang="ja-JP" b="1" baseline="30000" dirty="0">
                <a:ea typeface="ＭＳ ゴシック" panose="020B0609070205080204" pitchFamily="49" charset="-128"/>
                <a:cs typeface="Arial" panose="020B0604020202020204" pitchFamily="34" charset="0"/>
              </a:rPr>
              <a:t>st</a:t>
            </a:r>
            <a:r>
              <a:rPr lang="en-GB" altLang="ja-JP" b="1" dirty="0">
                <a:ea typeface="ＭＳ ゴシック" panose="020B0609070205080204" pitchFamily="49" charset="-128"/>
                <a:cs typeface="Arial" panose="020B0604020202020204" pitchFamily="34" charset="0"/>
              </a:rPr>
              <a:t> – 25</a:t>
            </a:r>
            <a:r>
              <a:rPr lang="en-GB" altLang="ja-JP" b="1" baseline="30000" dirty="0">
                <a:ea typeface="ＭＳ ゴシック" panose="020B0609070205080204" pitchFamily="49" charset="-128"/>
                <a:cs typeface="Arial" panose="020B0604020202020204" pitchFamily="34" charset="0"/>
              </a:rPr>
              <a:t>th</a:t>
            </a:r>
            <a:r>
              <a:rPr lang="en-GB" altLang="ja-JP" b="1" dirty="0">
                <a:ea typeface="ＭＳ ゴシック" panose="020B0609070205080204" pitchFamily="49" charset="-128"/>
                <a:cs typeface="Arial" panose="020B0604020202020204" pitchFamily="34" charset="0"/>
              </a:rPr>
              <a:t> May 2018</a:t>
            </a:r>
          </a:p>
          <a:p>
            <a:pPr>
              <a:spcAft>
                <a:spcPts val="0"/>
              </a:spcAft>
            </a:pPr>
            <a:r>
              <a:rPr lang="en-GB" altLang="ja-JP" b="1" dirty="0">
                <a:ea typeface="ＭＳ ゴシック" panose="020B0609070205080204" pitchFamily="49" charset="-128"/>
                <a:cs typeface="Arial" panose="020B0604020202020204" pitchFamily="34" charset="0"/>
              </a:rPr>
              <a:t>Agenda item: </a:t>
            </a:r>
            <a:r>
              <a:rPr lang="en-GB" altLang="ja-JP" b="1" dirty="0" smtClean="0">
                <a:ea typeface="ＭＳ ゴシック" panose="020B0609070205080204" pitchFamily="49" charset="-128"/>
                <a:cs typeface="Arial" panose="020B0604020202020204" pitchFamily="34" charset="0"/>
              </a:rPr>
              <a:t>7.1.3.2.1</a:t>
            </a:r>
            <a:endParaRPr lang="ja-JP" altLang="ja-JP" sz="1100" b="1" dirty="0">
              <a:ea typeface="ＭＳ 明朝" panose="02020609040205080304" pitchFamily="17" charset="-128"/>
              <a:cs typeface="Times New Roman" panose="02020603050405020304" pitchFamily="18" charset="0"/>
            </a:endParaRPr>
          </a:p>
        </p:txBody>
      </p:sp>
      <p:sp>
        <p:nvSpPr>
          <p:cNvPr id="6" name="正方形/長方形 4">
            <a:extLst>
              <a:ext uri="{FF2B5EF4-FFF2-40B4-BE49-F238E27FC236}">
                <a16:creationId xmlns:a16="http://schemas.microsoft.com/office/drawing/2014/main" id="{99F4B83B-FD8C-4370-887E-B1CCB34BE4C4}"/>
              </a:ext>
            </a:extLst>
          </p:cNvPr>
          <p:cNvSpPr/>
          <p:nvPr/>
        </p:nvSpPr>
        <p:spPr>
          <a:xfrm>
            <a:off x="10160342" y="548680"/>
            <a:ext cx="1696298" cy="461665"/>
          </a:xfrm>
          <a:prstGeom prst="rect">
            <a:avLst/>
          </a:prstGeom>
        </p:spPr>
        <p:txBody>
          <a:bodyPr wrap="none">
            <a:spAutoFit/>
          </a:bodyPr>
          <a:lstStyle/>
          <a:p>
            <a:pPr algn="r"/>
            <a:r>
              <a:rPr lang="en-GB" altLang="ja-JP" sz="2400" b="1" dirty="0" smtClean="0">
                <a:ea typeface="ＭＳ ゴシック" panose="020B0609070205080204" pitchFamily="49" charset="-128"/>
              </a:rPr>
              <a:t>R1-1807774</a:t>
            </a:r>
            <a:endParaRPr lang="ja-JP" altLang="ja-JP" sz="1400" b="1" dirty="0">
              <a:ea typeface="ＭＳ 明朝" panose="02020609040205080304" pitchFamily="17" charset="-128"/>
              <a:cs typeface="Times New Roman" panose="02020603050405020304" pitchFamily="18" charset="0"/>
            </a:endParaRPr>
          </a:p>
        </p:txBody>
      </p:sp>
    </p:spTree>
    <p:extLst>
      <p:ext uri="{BB962C8B-B14F-4D97-AF65-F5344CB8AC3E}">
        <p14:creationId xmlns:p14="http://schemas.microsoft.com/office/powerpoint/2010/main" val="4583755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FE5039-3430-4B38-BA81-319DA1D87C81}"/>
              </a:ext>
            </a:extLst>
          </p:cNvPr>
          <p:cNvSpPr>
            <a:spLocks noGrp="1"/>
          </p:cNvSpPr>
          <p:nvPr>
            <p:ph type="title"/>
          </p:nvPr>
        </p:nvSpPr>
        <p:spPr/>
        <p:txBody>
          <a:bodyPr/>
          <a:lstStyle/>
          <a:p>
            <a:r>
              <a:rPr lang="en-US" dirty="0"/>
              <a:t>Option 2</a:t>
            </a:r>
          </a:p>
        </p:txBody>
      </p:sp>
      <p:sp>
        <p:nvSpPr>
          <p:cNvPr id="3" name="Content Placeholder 2">
            <a:extLst>
              <a:ext uri="{FF2B5EF4-FFF2-40B4-BE49-F238E27FC236}">
                <a16:creationId xmlns:a16="http://schemas.microsoft.com/office/drawing/2014/main" id="{90BBA258-1532-48ED-AB25-07E8F2EA56AC}"/>
              </a:ext>
            </a:extLst>
          </p:cNvPr>
          <p:cNvSpPr>
            <a:spLocks noGrp="1"/>
          </p:cNvSpPr>
          <p:nvPr>
            <p:ph idx="1"/>
          </p:nvPr>
        </p:nvSpPr>
        <p:spPr/>
        <p:txBody>
          <a:bodyPr/>
          <a:lstStyle/>
          <a:p>
            <a:endParaRPr lang="en-US" dirty="0"/>
          </a:p>
        </p:txBody>
      </p:sp>
      <p:sp>
        <p:nvSpPr>
          <p:cNvPr id="4" name="Rectangle 3">
            <a:extLst>
              <a:ext uri="{FF2B5EF4-FFF2-40B4-BE49-F238E27FC236}">
                <a16:creationId xmlns:a16="http://schemas.microsoft.com/office/drawing/2014/main" id="{EFE16D08-803D-4A69-929C-D0CC6787C7D1}"/>
              </a:ext>
            </a:extLst>
          </p:cNvPr>
          <p:cNvSpPr/>
          <p:nvPr/>
        </p:nvSpPr>
        <p:spPr>
          <a:xfrm>
            <a:off x="2109019" y="3259394"/>
            <a:ext cx="1784555" cy="5751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UCI1</a:t>
            </a:r>
          </a:p>
        </p:txBody>
      </p:sp>
      <p:sp>
        <p:nvSpPr>
          <p:cNvPr id="5" name="Rectangle 4">
            <a:extLst>
              <a:ext uri="{FF2B5EF4-FFF2-40B4-BE49-F238E27FC236}">
                <a16:creationId xmlns:a16="http://schemas.microsoft.com/office/drawing/2014/main" id="{95C03DF4-9682-43FA-BC83-E6C402E47D49}"/>
              </a:ext>
            </a:extLst>
          </p:cNvPr>
          <p:cNvSpPr/>
          <p:nvPr/>
        </p:nvSpPr>
        <p:spPr>
          <a:xfrm>
            <a:off x="2880851" y="4142991"/>
            <a:ext cx="1784555" cy="5751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UCI2</a:t>
            </a:r>
          </a:p>
        </p:txBody>
      </p:sp>
      <p:sp>
        <p:nvSpPr>
          <p:cNvPr id="6" name="Rectangle 5">
            <a:extLst>
              <a:ext uri="{FF2B5EF4-FFF2-40B4-BE49-F238E27FC236}">
                <a16:creationId xmlns:a16="http://schemas.microsoft.com/office/drawing/2014/main" id="{BAE08E64-18C8-4834-A89F-0D91E008FBC0}"/>
              </a:ext>
            </a:extLst>
          </p:cNvPr>
          <p:cNvSpPr/>
          <p:nvPr/>
        </p:nvSpPr>
        <p:spPr>
          <a:xfrm>
            <a:off x="6096000" y="3309707"/>
            <a:ext cx="1784555" cy="5751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UCI3</a:t>
            </a:r>
          </a:p>
        </p:txBody>
      </p:sp>
      <p:sp>
        <p:nvSpPr>
          <p:cNvPr id="7" name="Rectangle 6">
            <a:extLst>
              <a:ext uri="{FF2B5EF4-FFF2-40B4-BE49-F238E27FC236}">
                <a16:creationId xmlns:a16="http://schemas.microsoft.com/office/drawing/2014/main" id="{C4A39822-7405-46B2-8DAE-65014B30AF73}"/>
              </a:ext>
            </a:extLst>
          </p:cNvPr>
          <p:cNvSpPr/>
          <p:nvPr/>
        </p:nvSpPr>
        <p:spPr>
          <a:xfrm>
            <a:off x="6634318" y="4142990"/>
            <a:ext cx="1784555" cy="5751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UCI4</a:t>
            </a:r>
          </a:p>
        </p:txBody>
      </p:sp>
      <p:cxnSp>
        <p:nvCxnSpPr>
          <p:cNvPr id="9" name="Straight Connector 8">
            <a:extLst>
              <a:ext uri="{FF2B5EF4-FFF2-40B4-BE49-F238E27FC236}">
                <a16:creationId xmlns:a16="http://schemas.microsoft.com/office/drawing/2014/main" id="{C0195133-821B-4141-8352-B13AA33651F7}"/>
              </a:ext>
            </a:extLst>
          </p:cNvPr>
          <p:cNvCxnSpPr/>
          <p:nvPr/>
        </p:nvCxnSpPr>
        <p:spPr>
          <a:xfrm>
            <a:off x="2109019" y="2536723"/>
            <a:ext cx="0" cy="281694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563677B9-DBEC-46F0-A9BD-7B960896870A}"/>
              </a:ext>
            </a:extLst>
          </p:cNvPr>
          <p:cNvCxnSpPr/>
          <p:nvPr/>
        </p:nvCxnSpPr>
        <p:spPr>
          <a:xfrm>
            <a:off x="1666568" y="5751871"/>
            <a:ext cx="6975987" cy="0"/>
          </a:xfrm>
          <a:prstGeom prst="straightConnector1">
            <a:avLst/>
          </a:prstGeom>
          <a:ln>
            <a:headEnd type="arrow" w="med" len="med"/>
            <a:tailEnd type="arrow" w="med" len="med"/>
          </a:ln>
        </p:spPr>
        <p:style>
          <a:lnRef idx="3">
            <a:schemeClr val="dk1"/>
          </a:lnRef>
          <a:fillRef idx="0">
            <a:schemeClr val="dk1"/>
          </a:fillRef>
          <a:effectRef idx="2">
            <a:schemeClr val="dk1"/>
          </a:effectRef>
          <a:fontRef idx="minor">
            <a:schemeClr val="tx1"/>
          </a:fontRef>
        </p:style>
      </p:cxnSp>
      <p:sp>
        <p:nvSpPr>
          <p:cNvPr id="13" name="TextBox 12">
            <a:extLst>
              <a:ext uri="{FF2B5EF4-FFF2-40B4-BE49-F238E27FC236}">
                <a16:creationId xmlns:a16="http://schemas.microsoft.com/office/drawing/2014/main" id="{10D6F5FF-069E-4529-8E72-053C569786DD}"/>
              </a:ext>
            </a:extLst>
          </p:cNvPr>
          <p:cNvSpPr txBox="1"/>
          <p:nvPr/>
        </p:nvSpPr>
        <p:spPr>
          <a:xfrm>
            <a:off x="4665406" y="5707629"/>
            <a:ext cx="639919" cy="461665"/>
          </a:xfrm>
          <a:prstGeom prst="rect">
            <a:avLst/>
          </a:prstGeom>
          <a:noFill/>
        </p:spPr>
        <p:txBody>
          <a:bodyPr wrap="none" rtlCol="0">
            <a:spAutoFit/>
          </a:bodyPr>
          <a:lstStyle/>
          <a:p>
            <a:r>
              <a:rPr lang="en-US" sz="2400" dirty="0"/>
              <a:t>slot</a:t>
            </a:r>
          </a:p>
        </p:txBody>
      </p:sp>
      <p:sp>
        <p:nvSpPr>
          <p:cNvPr id="16" name="Rectangle 15">
            <a:extLst>
              <a:ext uri="{FF2B5EF4-FFF2-40B4-BE49-F238E27FC236}">
                <a16:creationId xmlns:a16="http://schemas.microsoft.com/office/drawing/2014/main" id="{6E6DDB6C-F94F-410C-85AF-A2A15AF51432}"/>
              </a:ext>
            </a:extLst>
          </p:cNvPr>
          <p:cNvSpPr/>
          <p:nvPr/>
        </p:nvSpPr>
        <p:spPr>
          <a:xfrm>
            <a:off x="3244514" y="5395078"/>
            <a:ext cx="4807666" cy="476607"/>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PUSCH</a:t>
            </a:r>
          </a:p>
        </p:txBody>
      </p:sp>
    </p:spTree>
    <p:extLst>
      <p:ext uri="{BB962C8B-B14F-4D97-AF65-F5344CB8AC3E}">
        <p14:creationId xmlns:p14="http://schemas.microsoft.com/office/powerpoint/2010/main" val="28436433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FE5039-3430-4B38-BA81-319DA1D87C81}"/>
              </a:ext>
            </a:extLst>
          </p:cNvPr>
          <p:cNvSpPr>
            <a:spLocks noGrp="1"/>
          </p:cNvSpPr>
          <p:nvPr>
            <p:ph type="title"/>
          </p:nvPr>
        </p:nvSpPr>
        <p:spPr/>
        <p:txBody>
          <a:bodyPr/>
          <a:lstStyle/>
          <a:p>
            <a:r>
              <a:rPr lang="en-US" dirty="0"/>
              <a:t>Example 1</a:t>
            </a:r>
          </a:p>
        </p:txBody>
      </p:sp>
      <p:sp>
        <p:nvSpPr>
          <p:cNvPr id="3" name="Content Placeholder 2">
            <a:extLst>
              <a:ext uri="{FF2B5EF4-FFF2-40B4-BE49-F238E27FC236}">
                <a16:creationId xmlns:a16="http://schemas.microsoft.com/office/drawing/2014/main" id="{90BBA258-1532-48ED-AB25-07E8F2EA56AC}"/>
              </a:ext>
            </a:extLst>
          </p:cNvPr>
          <p:cNvSpPr>
            <a:spLocks noGrp="1"/>
          </p:cNvSpPr>
          <p:nvPr>
            <p:ph idx="1"/>
          </p:nvPr>
        </p:nvSpPr>
        <p:spPr/>
        <p:txBody>
          <a:bodyPr/>
          <a:lstStyle/>
          <a:p>
            <a:endParaRPr lang="en-US" dirty="0"/>
          </a:p>
        </p:txBody>
      </p:sp>
      <p:sp>
        <p:nvSpPr>
          <p:cNvPr id="4" name="Rectangle 3">
            <a:extLst>
              <a:ext uri="{FF2B5EF4-FFF2-40B4-BE49-F238E27FC236}">
                <a16:creationId xmlns:a16="http://schemas.microsoft.com/office/drawing/2014/main" id="{EFE16D08-803D-4A69-929C-D0CC6787C7D1}"/>
              </a:ext>
            </a:extLst>
          </p:cNvPr>
          <p:cNvSpPr/>
          <p:nvPr/>
        </p:nvSpPr>
        <p:spPr>
          <a:xfrm>
            <a:off x="2109019" y="3259394"/>
            <a:ext cx="1784555" cy="575187"/>
          </a:xfrm>
          <a:prstGeom prst="rect">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UCI1</a:t>
            </a:r>
          </a:p>
        </p:txBody>
      </p:sp>
      <p:sp>
        <p:nvSpPr>
          <p:cNvPr id="5" name="Rectangle 4">
            <a:extLst>
              <a:ext uri="{FF2B5EF4-FFF2-40B4-BE49-F238E27FC236}">
                <a16:creationId xmlns:a16="http://schemas.microsoft.com/office/drawing/2014/main" id="{95C03DF4-9682-43FA-BC83-E6C402E47D49}"/>
              </a:ext>
            </a:extLst>
          </p:cNvPr>
          <p:cNvSpPr/>
          <p:nvPr/>
        </p:nvSpPr>
        <p:spPr>
          <a:xfrm>
            <a:off x="3315929" y="4198953"/>
            <a:ext cx="1784555" cy="575187"/>
          </a:xfrm>
          <a:prstGeom prst="rect">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UCI2</a:t>
            </a:r>
          </a:p>
        </p:txBody>
      </p:sp>
      <p:sp>
        <p:nvSpPr>
          <p:cNvPr id="6" name="Rectangle 5">
            <a:extLst>
              <a:ext uri="{FF2B5EF4-FFF2-40B4-BE49-F238E27FC236}">
                <a16:creationId xmlns:a16="http://schemas.microsoft.com/office/drawing/2014/main" id="{BAE08E64-18C8-4834-A89F-0D91E008FBC0}"/>
              </a:ext>
            </a:extLst>
          </p:cNvPr>
          <p:cNvSpPr/>
          <p:nvPr/>
        </p:nvSpPr>
        <p:spPr>
          <a:xfrm>
            <a:off x="6096000" y="3309707"/>
            <a:ext cx="1784555" cy="5751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UCI3</a:t>
            </a:r>
          </a:p>
        </p:txBody>
      </p:sp>
      <p:sp>
        <p:nvSpPr>
          <p:cNvPr id="7" name="Rectangle 6">
            <a:extLst>
              <a:ext uri="{FF2B5EF4-FFF2-40B4-BE49-F238E27FC236}">
                <a16:creationId xmlns:a16="http://schemas.microsoft.com/office/drawing/2014/main" id="{C4A39822-7405-46B2-8DAE-65014B30AF73}"/>
              </a:ext>
            </a:extLst>
          </p:cNvPr>
          <p:cNvSpPr/>
          <p:nvPr/>
        </p:nvSpPr>
        <p:spPr>
          <a:xfrm>
            <a:off x="6634318" y="4142990"/>
            <a:ext cx="1784555" cy="5751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UCI4</a:t>
            </a:r>
          </a:p>
        </p:txBody>
      </p:sp>
      <p:cxnSp>
        <p:nvCxnSpPr>
          <p:cNvPr id="9" name="Straight Connector 8">
            <a:extLst>
              <a:ext uri="{FF2B5EF4-FFF2-40B4-BE49-F238E27FC236}">
                <a16:creationId xmlns:a16="http://schemas.microsoft.com/office/drawing/2014/main" id="{C0195133-821B-4141-8352-B13AA33651F7}"/>
              </a:ext>
            </a:extLst>
          </p:cNvPr>
          <p:cNvCxnSpPr/>
          <p:nvPr/>
        </p:nvCxnSpPr>
        <p:spPr>
          <a:xfrm>
            <a:off x="2109019" y="2536723"/>
            <a:ext cx="0" cy="2816942"/>
          </a:xfrm>
          <a:prstGeom prst="line">
            <a:avLst/>
          </a:prstGeom>
          <a:ln w="38100">
            <a:solidFill>
              <a:srgbClr val="FF0000"/>
            </a:solidFill>
            <a:prstDash val="dashDot"/>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563677B9-DBEC-46F0-A9BD-7B960896870A}"/>
              </a:ext>
            </a:extLst>
          </p:cNvPr>
          <p:cNvCxnSpPr/>
          <p:nvPr/>
        </p:nvCxnSpPr>
        <p:spPr>
          <a:xfrm>
            <a:off x="1666568" y="5751871"/>
            <a:ext cx="6975987" cy="0"/>
          </a:xfrm>
          <a:prstGeom prst="straightConnector1">
            <a:avLst/>
          </a:prstGeom>
          <a:ln>
            <a:headEnd type="arrow" w="med" len="med"/>
            <a:tailEnd type="arrow" w="med" len="med"/>
          </a:ln>
        </p:spPr>
        <p:style>
          <a:lnRef idx="3">
            <a:schemeClr val="dk1"/>
          </a:lnRef>
          <a:fillRef idx="0">
            <a:schemeClr val="dk1"/>
          </a:fillRef>
          <a:effectRef idx="2">
            <a:schemeClr val="dk1"/>
          </a:effectRef>
          <a:fontRef idx="minor">
            <a:schemeClr val="tx1"/>
          </a:fontRef>
        </p:style>
      </p:cxnSp>
      <p:sp>
        <p:nvSpPr>
          <p:cNvPr id="13" name="TextBox 12">
            <a:extLst>
              <a:ext uri="{FF2B5EF4-FFF2-40B4-BE49-F238E27FC236}">
                <a16:creationId xmlns:a16="http://schemas.microsoft.com/office/drawing/2014/main" id="{10D6F5FF-069E-4529-8E72-053C569786DD}"/>
              </a:ext>
            </a:extLst>
          </p:cNvPr>
          <p:cNvSpPr txBox="1"/>
          <p:nvPr/>
        </p:nvSpPr>
        <p:spPr>
          <a:xfrm>
            <a:off x="4665406" y="5707629"/>
            <a:ext cx="639919" cy="461665"/>
          </a:xfrm>
          <a:prstGeom prst="rect">
            <a:avLst/>
          </a:prstGeom>
          <a:noFill/>
        </p:spPr>
        <p:txBody>
          <a:bodyPr wrap="none" rtlCol="0">
            <a:spAutoFit/>
          </a:bodyPr>
          <a:lstStyle/>
          <a:p>
            <a:r>
              <a:rPr lang="en-US" sz="2400" dirty="0"/>
              <a:t>slot</a:t>
            </a:r>
          </a:p>
        </p:txBody>
      </p:sp>
      <p:sp>
        <p:nvSpPr>
          <p:cNvPr id="8" name="Rectangle 7">
            <a:extLst>
              <a:ext uri="{FF2B5EF4-FFF2-40B4-BE49-F238E27FC236}">
                <a16:creationId xmlns:a16="http://schemas.microsoft.com/office/drawing/2014/main" id="{A7B843DE-F570-4323-BDC3-42F54DD112C8}"/>
              </a:ext>
            </a:extLst>
          </p:cNvPr>
          <p:cNvSpPr/>
          <p:nvPr/>
        </p:nvSpPr>
        <p:spPr>
          <a:xfrm>
            <a:off x="3156155" y="2536723"/>
            <a:ext cx="2359723" cy="461656"/>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UCI1+UCI2</a:t>
            </a:r>
          </a:p>
        </p:txBody>
      </p:sp>
      <p:cxnSp>
        <p:nvCxnSpPr>
          <p:cNvPr id="11" name="Straight Arrow Connector 10">
            <a:extLst>
              <a:ext uri="{FF2B5EF4-FFF2-40B4-BE49-F238E27FC236}">
                <a16:creationId xmlns:a16="http://schemas.microsoft.com/office/drawing/2014/main" id="{6005D71D-A27D-4615-BB07-61EC6DADDDAD}"/>
              </a:ext>
            </a:extLst>
          </p:cNvPr>
          <p:cNvCxnSpPr/>
          <p:nvPr/>
        </p:nvCxnSpPr>
        <p:spPr>
          <a:xfrm flipV="1">
            <a:off x="2880851" y="2998378"/>
            <a:ext cx="498988" cy="559287"/>
          </a:xfrm>
          <a:prstGeom prst="straightConnector1">
            <a:avLst/>
          </a:prstGeom>
          <a:ln w="9525" cap="flat" cmpd="sng" algn="ctr">
            <a:solidFill>
              <a:schemeClr val="dk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14" name="Straight Arrow Connector 13">
            <a:extLst>
              <a:ext uri="{FF2B5EF4-FFF2-40B4-BE49-F238E27FC236}">
                <a16:creationId xmlns:a16="http://schemas.microsoft.com/office/drawing/2014/main" id="{FFE3FEA9-5EEE-497D-85DE-C618875B09B6}"/>
              </a:ext>
            </a:extLst>
          </p:cNvPr>
          <p:cNvCxnSpPr>
            <a:cxnSpLocks/>
          </p:cNvCxnSpPr>
          <p:nvPr/>
        </p:nvCxnSpPr>
        <p:spPr>
          <a:xfrm flipH="1" flipV="1">
            <a:off x="4139379" y="3072208"/>
            <a:ext cx="217547" cy="1524746"/>
          </a:xfrm>
          <a:prstGeom prst="straightConnector1">
            <a:avLst/>
          </a:prstGeom>
          <a:ln w="9525" cap="flat" cmpd="sng" algn="ctr">
            <a:solidFill>
              <a:schemeClr val="dk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17" name="Straight Connector 16">
            <a:extLst>
              <a:ext uri="{FF2B5EF4-FFF2-40B4-BE49-F238E27FC236}">
                <a16:creationId xmlns:a16="http://schemas.microsoft.com/office/drawing/2014/main" id="{899D5513-4D7F-41C3-8D9B-67F75BDFED84}"/>
              </a:ext>
            </a:extLst>
          </p:cNvPr>
          <p:cNvCxnSpPr/>
          <p:nvPr/>
        </p:nvCxnSpPr>
        <p:spPr>
          <a:xfrm>
            <a:off x="6096000" y="2536723"/>
            <a:ext cx="0" cy="2816942"/>
          </a:xfrm>
          <a:prstGeom prst="line">
            <a:avLst/>
          </a:prstGeom>
          <a:ln w="38100">
            <a:solidFill>
              <a:srgbClr val="FF0000"/>
            </a:solidFill>
            <a:prstDash val="dash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955651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FE5039-3430-4B38-BA81-319DA1D87C81}"/>
              </a:ext>
            </a:extLst>
          </p:cNvPr>
          <p:cNvSpPr>
            <a:spLocks noGrp="1"/>
          </p:cNvSpPr>
          <p:nvPr>
            <p:ph type="title"/>
          </p:nvPr>
        </p:nvSpPr>
        <p:spPr/>
        <p:txBody>
          <a:bodyPr/>
          <a:lstStyle/>
          <a:p>
            <a:r>
              <a:rPr lang="en-US" dirty="0"/>
              <a:t>Example 1</a:t>
            </a:r>
          </a:p>
        </p:txBody>
      </p:sp>
      <p:sp>
        <p:nvSpPr>
          <p:cNvPr id="3" name="Content Placeholder 2">
            <a:extLst>
              <a:ext uri="{FF2B5EF4-FFF2-40B4-BE49-F238E27FC236}">
                <a16:creationId xmlns:a16="http://schemas.microsoft.com/office/drawing/2014/main" id="{90BBA258-1532-48ED-AB25-07E8F2EA56AC}"/>
              </a:ext>
            </a:extLst>
          </p:cNvPr>
          <p:cNvSpPr>
            <a:spLocks noGrp="1"/>
          </p:cNvSpPr>
          <p:nvPr>
            <p:ph idx="1"/>
          </p:nvPr>
        </p:nvSpPr>
        <p:spPr/>
        <p:txBody>
          <a:bodyPr/>
          <a:lstStyle/>
          <a:p>
            <a:endParaRPr lang="en-US" dirty="0"/>
          </a:p>
        </p:txBody>
      </p:sp>
      <p:sp>
        <p:nvSpPr>
          <p:cNvPr id="4" name="Rectangle 3">
            <a:extLst>
              <a:ext uri="{FF2B5EF4-FFF2-40B4-BE49-F238E27FC236}">
                <a16:creationId xmlns:a16="http://schemas.microsoft.com/office/drawing/2014/main" id="{EFE16D08-803D-4A69-929C-D0CC6787C7D1}"/>
              </a:ext>
            </a:extLst>
          </p:cNvPr>
          <p:cNvSpPr/>
          <p:nvPr/>
        </p:nvSpPr>
        <p:spPr>
          <a:xfrm>
            <a:off x="2109019" y="3259394"/>
            <a:ext cx="1784555" cy="575187"/>
          </a:xfrm>
          <a:prstGeom prst="rect">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95C03DF4-9682-43FA-BC83-E6C402E47D49}"/>
              </a:ext>
            </a:extLst>
          </p:cNvPr>
          <p:cNvSpPr/>
          <p:nvPr/>
        </p:nvSpPr>
        <p:spPr>
          <a:xfrm>
            <a:off x="3315929" y="4198953"/>
            <a:ext cx="1784555" cy="575187"/>
          </a:xfrm>
          <a:prstGeom prst="rect">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BAE08E64-18C8-4834-A89F-0D91E008FBC0}"/>
              </a:ext>
            </a:extLst>
          </p:cNvPr>
          <p:cNvSpPr/>
          <p:nvPr/>
        </p:nvSpPr>
        <p:spPr>
          <a:xfrm>
            <a:off x="6096000" y="3309707"/>
            <a:ext cx="1784555" cy="575187"/>
          </a:xfrm>
          <a:prstGeom prst="rect">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C4A39822-7405-46B2-8DAE-65014B30AF73}"/>
              </a:ext>
            </a:extLst>
          </p:cNvPr>
          <p:cNvSpPr/>
          <p:nvPr/>
        </p:nvSpPr>
        <p:spPr>
          <a:xfrm>
            <a:off x="6634318" y="4142990"/>
            <a:ext cx="1784555" cy="575187"/>
          </a:xfrm>
          <a:prstGeom prst="rect">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a:extLst>
              <a:ext uri="{FF2B5EF4-FFF2-40B4-BE49-F238E27FC236}">
                <a16:creationId xmlns:a16="http://schemas.microsoft.com/office/drawing/2014/main" id="{C0195133-821B-4141-8352-B13AA33651F7}"/>
              </a:ext>
            </a:extLst>
          </p:cNvPr>
          <p:cNvCxnSpPr/>
          <p:nvPr/>
        </p:nvCxnSpPr>
        <p:spPr>
          <a:xfrm>
            <a:off x="2109019" y="2536723"/>
            <a:ext cx="0" cy="2816942"/>
          </a:xfrm>
          <a:prstGeom prst="line">
            <a:avLst/>
          </a:prstGeom>
          <a:ln w="38100">
            <a:solidFill>
              <a:srgbClr val="FF0000"/>
            </a:solidFill>
            <a:prstDash val="dashDot"/>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563677B9-DBEC-46F0-A9BD-7B960896870A}"/>
              </a:ext>
            </a:extLst>
          </p:cNvPr>
          <p:cNvCxnSpPr/>
          <p:nvPr/>
        </p:nvCxnSpPr>
        <p:spPr>
          <a:xfrm>
            <a:off x="1666568" y="5751871"/>
            <a:ext cx="6975987" cy="0"/>
          </a:xfrm>
          <a:prstGeom prst="straightConnector1">
            <a:avLst/>
          </a:prstGeom>
          <a:ln>
            <a:headEnd type="arrow" w="med" len="med"/>
            <a:tailEnd type="arrow" w="med" len="med"/>
          </a:ln>
        </p:spPr>
        <p:style>
          <a:lnRef idx="3">
            <a:schemeClr val="dk1"/>
          </a:lnRef>
          <a:fillRef idx="0">
            <a:schemeClr val="dk1"/>
          </a:fillRef>
          <a:effectRef idx="2">
            <a:schemeClr val="dk1"/>
          </a:effectRef>
          <a:fontRef idx="minor">
            <a:schemeClr val="tx1"/>
          </a:fontRef>
        </p:style>
      </p:cxnSp>
      <p:sp>
        <p:nvSpPr>
          <p:cNvPr id="13" name="TextBox 12">
            <a:extLst>
              <a:ext uri="{FF2B5EF4-FFF2-40B4-BE49-F238E27FC236}">
                <a16:creationId xmlns:a16="http://schemas.microsoft.com/office/drawing/2014/main" id="{10D6F5FF-069E-4529-8E72-053C569786DD}"/>
              </a:ext>
            </a:extLst>
          </p:cNvPr>
          <p:cNvSpPr txBox="1"/>
          <p:nvPr/>
        </p:nvSpPr>
        <p:spPr>
          <a:xfrm>
            <a:off x="4665406" y="5707629"/>
            <a:ext cx="639919" cy="461665"/>
          </a:xfrm>
          <a:prstGeom prst="rect">
            <a:avLst/>
          </a:prstGeom>
          <a:noFill/>
        </p:spPr>
        <p:txBody>
          <a:bodyPr wrap="none" rtlCol="0">
            <a:spAutoFit/>
          </a:bodyPr>
          <a:lstStyle/>
          <a:p>
            <a:r>
              <a:rPr lang="en-US" sz="2400" dirty="0"/>
              <a:t>slot</a:t>
            </a:r>
          </a:p>
        </p:txBody>
      </p:sp>
      <p:sp>
        <p:nvSpPr>
          <p:cNvPr id="8" name="Rectangle 7">
            <a:extLst>
              <a:ext uri="{FF2B5EF4-FFF2-40B4-BE49-F238E27FC236}">
                <a16:creationId xmlns:a16="http://schemas.microsoft.com/office/drawing/2014/main" id="{A7B843DE-F570-4323-BDC3-42F54DD112C8}"/>
              </a:ext>
            </a:extLst>
          </p:cNvPr>
          <p:cNvSpPr/>
          <p:nvPr/>
        </p:nvSpPr>
        <p:spPr>
          <a:xfrm>
            <a:off x="3156155" y="2536723"/>
            <a:ext cx="2359723" cy="461656"/>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UCI1+UCI2</a:t>
            </a:r>
          </a:p>
        </p:txBody>
      </p:sp>
      <p:cxnSp>
        <p:nvCxnSpPr>
          <p:cNvPr id="11" name="Straight Arrow Connector 10">
            <a:extLst>
              <a:ext uri="{FF2B5EF4-FFF2-40B4-BE49-F238E27FC236}">
                <a16:creationId xmlns:a16="http://schemas.microsoft.com/office/drawing/2014/main" id="{6005D71D-A27D-4615-BB07-61EC6DADDDAD}"/>
              </a:ext>
            </a:extLst>
          </p:cNvPr>
          <p:cNvCxnSpPr/>
          <p:nvPr/>
        </p:nvCxnSpPr>
        <p:spPr>
          <a:xfrm flipV="1">
            <a:off x="2880851" y="2998378"/>
            <a:ext cx="498988" cy="559287"/>
          </a:xfrm>
          <a:prstGeom prst="straightConnector1">
            <a:avLst/>
          </a:prstGeom>
          <a:ln w="9525" cap="flat" cmpd="sng" algn="ctr">
            <a:solidFill>
              <a:schemeClr val="dk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14" name="Straight Arrow Connector 13">
            <a:extLst>
              <a:ext uri="{FF2B5EF4-FFF2-40B4-BE49-F238E27FC236}">
                <a16:creationId xmlns:a16="http://schemas.microsoft.com/office/drawing/2014/main" id="{FFE3FEA9-5EEE-497D-85DE-C618875B09B6}"/>
              </a:ext>
            </a:extLst>
          </p:cNvPr>
          <p:cNvCxnSpPr>
            <a:cxnSpLocks/>
          </p:cNvCxnSpPr>
          <p:nvPr/>
        </p:nvCxnSpPr>
        <p:spPr>
          <a:xfrm flipH="1" flipV="1">
            <a:off x="4139379" y="3072208"/>
            <a:ext cx="217547" cy="1524746"/>
          </a:xfrm>
          <a:prstGeom prst="straightConnector1">
            <a:avLst/>
          </a:prstGeom>
          <a:ln w="9525" cap="flat" cmpd="sng" algn="ctr">
            <a:solidFill>
              <a:schemeClr val="dk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15" name="Rectangle 14">
            <a:extLst>
              <a:ext uri="{FF2B5EF4-FFF2-40B4-BE49-F238E27FC236}">
                <a16:creationId xmlns:a16="http://schemas.microsoft.com/office/drawing/2014/main" id="{A1623515-89E7-4244-840C-659B9EEFC96A}"/>
              </a:ext>
            </a:extLst>
          </p:cNvPr>
          <p:cNvSpPr/>
          <p:nvPr/>
        </p:nvSpPr>
        <p:spPr>
          <a:xfrm>
            <a:off x="6563013" y="2578235"/>
            <a:ext cx="2359723" cy="461656"/>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UCI3+UCI4</a:t>
            </a:r>
          </a:p>
        </p:txBody>
      </p:sp>
      <p:cxnSp>
        <p:nvCxnSpPr>
          <p:cNvPr id="16" name="Straight Arrow Connector 15">
            <a:extLst>
              <a:ext uri="{FF2B5EF4-FFF2-40B4-BE49-F238E27FC236}">
                <a16:creationId xmlns:a16="http://schemas.microsoft.com/office/drawing/2014/main" id="{7566AE50-A26D-4F2B-90EB-66B1EC39D193}"/>
              </a:ext>
            </a:extLst>
          </p:cNvPr>
          <p:cNvCxnSpPr/>
          <p:nvPr/>
        </p:nvCxnSpPr>
        <p:spPr>
          <a:xfrm flipV="1">
            <a:off x="7103806" y="3018046"/>
            <a:ext cx="498988" cy="559287"/>
          </a:xfrm>
          <a:prstGeom prst="straightConnector1">
            <a:avLst/>
          </a:prstGeom>
          <a:ln w="9525" cap="flat" cmpd="sng" algn="ctr">
            <a:solidFill>
              <a:schemeClr val="dk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17" name="Straight Arrow Connector 16">
            <a:extLst>
              <a:ext uri="{FF2B5EF4-FFF2-40B4-BE49-F238E27FC236}">
                <a16:creationId xmlns:a16="http://schemas.microsoft.com/office/drawing/2014/main" id="{564E97B6-AFE2-44E4-985E-D0D16C8D6295}"/>
              </a:ext>
            </a:extLst>
          </p:cNvPr>
          <p:cNvCxnSpPr>
            <a:cxnSpLocks/>
          </p:cNvCxnSpPr>
          <p:nvPr/>
        </p:nvCxnSpPr>
        <p:spPr>
          <a:xfrm flipH="1" flipV="1">
            <a:off x="7860890" y="3091876"/>
            <a:ext cx="217547" cy="1524746"/>
          </a:xfrm>
          <a:prstGeom prst="straightConnector1">
            <a:avLst/>
          </a:prstGeom>
          <a:ln w="9525" cap="flat" cmpd="sng" algn="ctr">
            <a:solidFill>
              <a:schemeClr val="dk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18" name="Straight Connector 17">
            <a:extLst>
              <a:ext uri="{FF2B5EF4-FFF2-40B4-BE49-F238E27FC236}">
                <a16:creationId xmlns:a16="http://schemas.microsoft.com/office/drawing/2014/main" id="{115B4A39-C6F7-4C1F-B9A9-20DF72DD08CD}"/>
              </a:ext>
            </a:extLst>
          </p:cNvPr>
          <p:cNvCxnSpPr/>
          <p:nvPr/>
        </p:nvCxnSpPr>
        <p:spPr>
          <a:xfrm>
            <a:off x="6096000" y="2476423"/>
            <a:ext cx="0" cy="2816942"/>
          </a:xfrm>
          <a:prstGeom prst="line">
            <a:avLst/>
          </a:prstGeom>
          <a:ln w="38100">
            <a:solidFill>
              <a:srgbClr val="FF0000"/>
            </a:solidFill>
            <a:prstDash val="dash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182459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FE5039-3430-4B38-BA81-319DA1D87C81}"/>
              </a:ext>
            </a:extLst>
          </p:cNvPr>
          <p:cNvSpPr>
            <a:spLocks noGrp="1"/>
          </p:cNvSpPr>
          <p:nvPr>
            <p:ph type="title"/>
          </p:nvPr>
        </p:nvSpPr>
        <p:spPr/>
        <p:txBody>
          <a:bodyPr/>
          <a:lstStyle/>
          <a:p>
            <a:r>
              <a:rPr lang="en-US" dirty="0"/>
              <a:t>Example 2</a:t>
            </a:r>
          </a:p>
        </p:txBody>
      </p:sp>
      <p:sp>
        <p:nvSpPr>
          <p:cNvPr id="3" name="Content Placeholder 2">
            <a:extLst>
              <a:ext uri="{FF2B5EF4-FFF2-40B4-BE49-F238E27FC236}">
                <a16:creationId xmlns:a16="http://schemas.microsoft.com/office/drawing/2014/main" id="{90BBA258-1532-48ED-AB25-07E8F2EA56AC}"/>
              </a:ext>
            </a:extLst>
          </p:cNvPr>
          <p:cNvSpPr>
            <a:spLocks noGrp="1"/>
          </p:cNvSpPr>
          <p:nvPr>
            <p:ph idx="1"/>
          </p:nvPr>
        </p:nvSpPr>
        <p:spPr/>
        <p:txBody>
          <a:bodyPr/>
          <a:lstStyle/>
          <a:p>
            <a:endParaRPr lang="en-US" dirty="0"/>
          </a:p>
        </p:txBody>
      </p:sp>
      <p:sp>
        <p:nvSpPr>
          <p:cNvPr id="4" name="Rectangle 3">
            <a:extLst>
              <a:ext uri="{FF2B5EF4-FFF2-40B4-BE49-F238E27FC236}">
                <a16:creationId xmlns:a16="http://schemas.microsoft.com/office/drawing/2014/main" id="{EFE16D08-803D-4A69-929C-D0CC6787C7D1}"/>
              </a:ext>
            </a:extLst>
          </p:cNvPr>
          <p:cNvSpPr/>
          <p:nvPr/>
        </p:nvSpPr>
        <p:spPr>
          <a:xfrm>
            <a:off x="2109019" y="3259394"/>
            <a:ext cx="1784555" cy="575187"/>
          </a:xfrm>
          <a:prstGeom prst="rect">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UCI1</a:t>
            </a:r>
          </a:p>
        </p:txBody>
      </p:sp>
      <p:sp>
        <p:nvSpPr>
          <p:cNvPr id="5" name="Rectangle 4">
            <a:extLst>
              <a:ext uri="{FF2B5EF4-FFF2-40B4-BE49-F238E27FC236}">
                <a16:creationId xmlns:a16="http://schemas.microsoft.com/office/drawing/2014/main" id="{95C03DF4-9682-43FA-BC83-E6C402E47D49}"/>
              </a:ext>
            </a:extLst>
          </p:cNvPr>
          <p:cNvSpPr/>
          <p:nvPr/>
        </p:nvSpPr>
        <p:spPr>
          <a:xfrm>
            <a:off x="3315929" y="4198953"/>
            <a:ext cx="1784555" cy="575187"/>
          </a:xfrm>
          <a:prstGeom prst="rect">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UCI2</a:t>
            </a:r>
          </a:p>
        </p:txBody>
      </p:sp>
      <p:sp>
        <p:nvSpPr>
          <p:cNvPr id="6" name="Rectangle 5">
            <a:extLst>
              <a:ext uri="{FF2B5EF4-FFF2-40B4-BE49-F238E27FC236}">
                <a16:creationId xmlns:a16="http://schemas.microsoft.com/office/drawing/2014/main" id="{BAE08E64-18C8-4834-A89F-0D91E008FBC0}"/>
              </a:ext>
            </a:extLst>
          </p:cNvPr>
          <p:cNvSpPr/>
          <p:nvPr/>
        </p:nvSpPr>
        <p:spPr>
          <a:xfrm>
            <a:off x="6096000" y="3309707"/>
            <a:ext cx="1784555" cy="5751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UCI3</a:t>
            </a:r>
          </a:p>
        </p:txBody>
      </p:sp>
      <p:sp>
        <p:nvSpPr>
          <p:cNvPr id="7" name="Rectangle 6">
            <a:extLst>
              <a:ext uri="{FF2B5EF4-FFF2-40B4-BE49-F238E27FC236}">
                <a16:creationId xmlns:a16="http://schemas.microsoft.com/office/drawing/2014/main" id="{C4A39822-7405-46B2-8DAE-65014B30AF73}"/>
              </a:ext>
            </a:extLst>
          </p:cNvPr>
          <p:cNvSpPr/>
          <p:nvPr/>
        </p:nvSpPr>
        <p:spPr>
          <a:xfrm>
            <a:off x="6634318" y="4142990"/>
            <a:ext cx="1784555" cy="5751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UCI4</a:t>
            </a:r>
          </a:p>
        </p:txBody>
      </p:sp>
      <p:cxnSp>
        <p:nvCxnSpPr>
          <p:cNvPr id="9" name="Straight Connector 8">
            <a:extLst>
              <a:ext uri="{FF2B5EF4-FFF2-40B4-BE49-F238E27FC236}">
                <a16:creationId xmlns:a16="http://schemas.microsoft.com/office/drawing/2014/main" id="{C0195133-821B-4141-8352-B13AA33651F7}"/>
              </a:ext>
            </a:extLst>
          </p:cNvPr>
          <p:cNvCxnSpPr/>
          <p:nvPr/>
        </p:nvCxnSpPr>
        <p:spPr>
          <a:xfrm>
            <a:off x="2109019" y="2536723"/>
            <a:ext cx="0" cy="2816942"/>
          </a:xfrm>
          <a:prstGeom prst="line">
            <a:avLst/>
          </a:prstGeom>
          <a:ln w="38100">
            <a:solidFill>
              <a:srgbClr val="FF0000"/>
            </a:solidFill>
            <a:prstDash val="dashDot"/>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563677B9-DBEC-46F0-A9BD-7B960896870A}"/>
              </a:ext>
            </a:extLst>
          </p:cNvPr>
          <p:cNvCxnSpPr/>
          <p:nvPr/>
        </p:nvCxnSpPr>
        <p:spPr>
          <a:xfrm>
            <a:off x="1666568" y="5751871"/>
            <a:ext cx="6975987" cy="0"/>
          </a:xfrm>
          <a:prstGeom prst="straightConnector1">
            <a:avLst/>
          </a:prstGeom>
          <a:ln>
            <a:headEnd type="arrow" w="med" len="med"/>
            <a:tailEnd type="arrow" w="med" len="med"/>
          </a:ln>
        </p:spPr>
        <p:style>
          <a:lnRef idx="3">
            <a:schemeClr val="dk1"/>
          </a:lnRef>
          <a:fillRef idx="0">
            <a:schemeClr val="dk1"/>
          </a:fillRef>
          <a:effectRef idx="2">
            <a:schemeClr val="dk1"/>
          </a:effectRef>
          <a:fontRef idx="minor">
            <a:schemeClr val="tx1"/>
          </a:fontRef>
        </p:style>
      </p:cxnSp>
      <p:sp>
        <p:nvSpPr>
          <p:cNvPr id="13" name="TextBox 12">
            <a:extLst>
              <a:ext uri="{FF2B5EF4-FFF2-40B4-BE49-F238E27FC236}">
                <a16:creationId xmlns:a16="http://schemas.microsoft.com/office/drawing/2014/main" id="{10D6F5FF-069E-4529-8E72-053C569786DD}"/>
              </a:ext>
            </a:extLst>
          </p:cNvPr>
          <p:cNvSpPr txBox="1"/>
          <p:nvPr/>
        </p:nvSpPr>
        <p:spPr>
          <a:xfrm>
            <a:off x="4665406" y="5707629"/>
            <a:ext cx="639919" cy="461665"/>
          </a:xfrm>
          <a:prstGeom prst="rect">
            <a:avLst/>
          </a:prstGeom>
          <a:noFill/>
        </p:spPr>
        <p:txBody>
          <a:bodyPr wrap="none" rtlCol="0">
            <a:spAutoFit/>
          </a:bodyPr>
          <a:lstStyle/>
          <a:p>
            <a:r>
              <a:rPr lang="en-US" sz="2400" dirty="0"/>
              <a:t>slot</a:t>
            </a:r>
          </a:p>
        </p:txBody>
      </p:sp>
      <p:sp>
        <p:nvSpPr>
          <p:cNvPr id="8" name="Rectangle 7">
            <a:extLst>
              <a:ext uri="{FF2B5EF4-FFF2-40B4-BE49-F238E27FC236}">
                <a16:creationId xmlns:a16="http://schemas.microsoft.com/office/drawing/2014/main" id="{A7B843DE-F570-4323-BDC3-42F54DD112C8}"/>
              </a:ext>
            </a:extLst>
          </p:cNvPr>
          <p:cNvSpPr/>
          <p:nvPr/>
        </p:nvSpPr>
        <p:spPr>
          <a:xfrm>
            <a:off x="3156155" y="2536723"/>
            <a:ext cx="3259391" cy="461656"/>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UCI1+UCI2</a:t>
            </a:r>
          </a:p>
        </p:txBody>
      </p:sp>
      <p:cxnSp>
        <p:nvCxnSpPr>
          <p:cNvPr id="11" name="Straight Arrow Connector 10">
            <a:extLst>
              <a:ext uri="{FF2B5EF4-FFF2-40B4-BE49-F238E27FC236}">
                <a16:creationId xmlns:a16="http://schemas.microsoft.com/office/drawing/2014/main" id="{6005D71D-A27D-4615-BB07-61EC6DADDDAD}"/>
              </a:ext>
            </a:extLst>
          </p:cNvPr>
          <p:cNvCxnSpPr/>
          <p:nvPr/>
        </p:nvCxnSpPr>
        <p:spPr>
          <a:xfrm flipV="1">
            <a:off x="2880851" y="2998378"/>
            <a:ext cx="498988" cy="559287"/>
          </a:xfrm>
          <a:prstGeom prst="straightConnector1">
            <a:avLst/>
          </a:prstGeom>
          <a:ln w="9525" cap="flat" cmpd="sng" algn="ctr">
            <a:solidFill>
              <a:schemeClr val="dk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14" name="Straight Arrow Connector 13">
            <a:extLst>
              <a:ext uri="{FF2B5EF4-FFF2-40B4-BE49-F238E27FC236}">
                <a16:creationId xmlns:a16="http://schemas.microsoft.com/office/drawing/2014/main" id="{FFE3FEA9-5EEE-497D-85DE-C618875B09B6}"/>
              </a:ext>
            </a:extLst>
          </p:cNvPr>
          <p:cNvCxnSpPr>
            <a:cxnSpLocks/>
          </p:cNvCxnSpPr>
          <p:nvPr/>
        </p:nvCxnSpPr>
        <p:spPr>
          <a:xfrm flipH="1" flipV="1">
            <a:off x="4139379" y="3072208"/>
            <a:ext cx="217547" cy="1524746"/>
          </a:xfrm>
          <a:prstGeom prst="straightConnector1">
            <a:avLst/>
          </a:prstGeom>
          <a:ln w="9525" cap="flat" cmpd="sng" algn="ctr">
            <a:solidFill>
              <a:schemeClr val="dk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Tree>
    <p:extLst>
      <p:ext uri="{BB962C8B-B14F-4D97-AF65-F5344CB8AC3E}">
        <p14:creationId xmlns:p14="http://schemas.microsoft.com/office/powerpoint/2010/main" val="16218611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FE5039-3430-4B38-BA81-319DA1D87C81}"/>
              </a:ext>
            </a:extLst>
          </p:cNvPr>
          <p:cNvSpPr>
            <a:spLocks noGrp="1"/>
          </p:cNvSpPr>
          <p:nvPr>
            <p:ph type="title"/>
          </p:nvPr>
        </p:nvSpPr>
        <p:spPr/>
        <p:txBody>
          <a:bodyPr/>
          <a:lstStyle/>
          <a:p>
            <a:r>
              <a:rPr lang="en-US" dirty="0"/>
              <a:t>Example 2</a:t>
            </a:r>
          </a:p>
        </p:txBody>
      </p:sp>
      <p:sp>
        <p:nvSpPr>
          <p:cNvPr id="3" name="Content Placeholder 2">
            <a:extLst>
              <a:ext uri="{FF2B5EF4-FFF2-40B4-BE49-F238E27FC236}">
                <a16:creationId xmlns:a16="http://schemas.microsoft.com/office/drawing/2014/main" id="{90BBA258-1532-48ED-AB25-07E8F2EA56AC}"/>
              </a:ext>
            </a:extLst>
          </p:cNvPr>
          <p:cNvSpPr>
            <a:spLocks noGrp="1"/>
          </p:cNvSpPr>
          <p:nvPr>
            <p:ph idx="1"/>
          </p:nvPr>
        </p:nvSpPr>
        <p:spPr/>
        <p:txBody>
          <a:bodyPr/>
          <a:lstStyle/>
          <a:p>
            <a:endParaRPr lang="en-US" dirty="0"/>
          </a:p>
        </p:txBody>
      </p:sp>
      <p:sp>
        <p:nvSpPr>
          <p:cNvPr id="4" name="Rectangle 3">
            <a:extLst>
              <a:ext uri="{FF2B5EF4-FFF2-40B4-BE49-F238E27FC236}">
                <a16:creationId xmlns:a16="http://schemas.microsoft.com/office/drawing/2014/main" id="{EFE16D08-803D-4A69-929C-D0CC6787C7D1}"/>
              </a:ext>
            </a:extLst>
          </p:cNvPr>
          <p:cNvSpPr/>
          <p:nvPr/>
        </p:nvSpPr>
        <p:spPr>
          <a:xfrm>
            <a:off x="2109019" y="3259394"/>
            <a:ext cx="1784555" cy="575187"/>
          </a:xfrm>
          <a:prstGeom prst="rect">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UCI1</a:t>
            </a:r>
          </a:p>
        </p:txBody>
      </p:sp>
      <p:sp>
        <p:nvSpPr>
          <p:cNvPr id="5" name="Rectangle 4">
            <a:extLst>
              <a:ext uri="{FF2B5EF4-FFF2-40B4-BE49-F238E27FC236}">
                <a16:creationId xmlns:a16="http://schemas.microsoft.com/office/drawing/2014/main" id="{95C03DF4-9682-43FA-BC83-E6C402E47D49}"/>
              </a:ext>
            </a:extLst>
          </p:cNvPr>
          <p:cNvSpPr/>
          <p:nvPr/>
        </p:nvSpPr>
        <p:spPr>
          <a:xfrm>
            <a:off x="3315929" y="4198953"/>
            <a:ext cx="1784555" cy="575187"/>
          </a:xfrm>
          <a:prstGeom prst="rect">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UCI2</a:t>
            </a:r>
          </a:p>
        </p:txBody>
      </p:sp>
      <p:sp>
        <p:nvSpPr>
          <p:cNvPr id="6" name="Rectangle 5">
            <a:extLst>
              <a:ext uri="{FF2B5EF4-FFF2-40B4-BE49-F238E27FC236}">
                <a16:creationId xmlns:a16="http://schemas.microsoft.com/office/drawing/2014/main" id="{BAE08E64-18C8-4834-A89F-0D91E008FBC0}"/>
              </a:ext>
            </a:extLst>
          </p:cNvPr>
          <p:cNvSpPr/>
          <p:nvPr/>
        </p:nvSpPr>
        <p:spPr>
          <a:xfrm>
            <a:off x="6096000" y="3309707"/>
            <a:ext cx="1784555" cy="575187"/>
          </a:xfrm>
          <a:prstGeom prst="rect">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UCI3</a:t>
            </a:r>
          </a:p>
        </p:txBody>
      </p:sp>
      <p:sp>
        <p:nvSpPr>
          <p:cNvPr id="7" name="Rectangle 6">
            <a:extLst>
              <a:ext uri="{FF2B5EF4-FFF2-40B4-BE49-F238E27FC236}">
                <a16:creationId xmlns:a16="http://schemas.microsoft.com/office/drawing/2014/main" id="{C4A39822-7405-46B2-8DAE-65014B30AF73}"/>
              </a:ext>
            </a:extLst>
          </p:cNvPr>
          <p:cNvSpPr/>
          <p:nvPr/>
        </p:nvSpPr>
        <p:spPr>
          <a:xfrm>
            <a:off x="6634318" y="4142990"/>
            <a:ext cx="1784555" cy="575187"/>
          </a:xfrm>
          <a:prstGeom prst="rect">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UCI4</a:t>
            </a:r>
          </a:p>
        </p:txBody>
      </p:sp>
      <p:cxnSp>
        <p:nvCxnSpPr>
          <p:cNvPr id="9" name="Straight Connector 8">
            <a:extLst>
              <a:ext uri="{FF2B5EF4-FFF2-40B4-BE49-F238E27FC236}">
                <a16:creationId xmlns:a16="http://schemas.microsoft.com/office/drawing/2014/main" id="{C0195133-821B-4141-8352-B13AA33651F7}"/>
              </a:ext>
            </a:extLst>
          </p:cNvPr>
          <p:cNvCxnSpPr/>
          <p:nvPr/>
        </p:nvCxnSpPr>
        <p:spPr>
          <a:xfrm>
            <a:off x="2109019" y="2536723"/>
            <a:ext cx="0" cy="2816942"/>
          </a:xfrm>
          <a:prstGeom prst="line">
            <a:avLst/>
          </a:prstGeom>
          <a:ln w="38100">
            <a:solidFill>
              <a:srgbClr val="FF0000"/>
            </a:solidFill>
            <a:prstDash val="dashDot"/>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563677B9-DBEC-46F0-A9BD-7B960896870A}"/>
              </a:ext>
            </a:extLst>
          </p:cNvPr>
          <p:cNvCxnSpPr/>
          <p:nvPr/>
        </p:nvCxnSpPr>
        <p:spPr>
          <a:xfrm>
            <a:off x="1666568" y="5751871"/>
            <a:ext cx="6975987" cy="0"/>
          </a:xfrm>
          <a:prstGeom prst="straightConnector1">
            <a:avLst/>
          </a:prstGeom>
          <a:ln>
            <a:headEnd type="arrow" w="med" len="med"/>
            <a:tailEnd type="arrow" w="med" len="med"/>
          </a:ln>
        </p:spPr>
        <p:style>
          <a:lnRef idx="3">
            <a:schemeClr val="dk1"/>
          </a:lnRef>
          <a:fillRef idx="0">
            <a:schemeClr val="dk1"/>
          </a:fillRef>
          <a:effectRef idx="2">
            <a:schemeClr val="dk1"/>
          </a:effectRef>
          <a:fontRef idx="minor">
            <a:schemeClr val="tx1"/>
          </a:fontRef>
        </p:style>
      </p:cxnSp>
      <p:sp>
        <p:nvSpPr>
          <p:cNvPr id="13" name="TextBox 12">
            <a:extLst>
              <a:ext uri="{FF2B5EF4-FFF2-40B4-BE49-F238E27FC236}">
                <a16:creationId xmlns:a16="http://schemas.microsoft.com/office/drawing/2014/main" id="{10D6F5FF-069E-4529-8E72-053C569786DD}"/>
              </a:ext>
            </a:extLst>
          </p:cNvPr>
          <p:cNvSpPr txBox="1"/>
          <p:nvPr/>
        </p:nvSpPr>
        <p:spPr>
          <a:xfrm>
            <a:off x="4665406" y="5707629"/>
            <a:ext cx="639919" cy="461665"/>
          </a:xfrm>
          <a:prstGeom prst="rect">
            <a:avLst/>
          </a:prstGeom>
          <a:noFill/>
        </p:spPr>
        <p:txBody>
          <a:bodyPr wrap="none" rtlCol="0">
            <a:spAutoFit/>
          </a:bodyPr>
          <a:lstStyle/>
          <a:p>
            <a:r>
              <a:rPr lang="en-US" sz="2400" dirty="0"/>
              <a:t>slot</a:t>
            </a:r>
          </a:p>
        </p:txBody>
      </p:sp>
      <p:sp>
        <p:nvSpPr>
          <p:cNvPr id="8" name="Rectangle 7">
            <a:extLst>
              <a:ext uri="{FF2B5EF4-FFF2-40B4-BE49-F238E27FC236}">
                <a16:creationId xmlns:a16="http://schemas.microsoft.com/office/drawing/2014/main" id="{A7B843DE-F570-4323-BDC3-42F54DD112C8}"/>
              </a:ext>
            </a:extLst>
          </p:cNvPr>
          <p:cNvSpPr/>
          <p:nvPr/>
        </p:nvSpPr>
        <p:spPr>
          <a:xfrm>
            <a:off x="3156155" y="2536723"/>
            <a:ext cx="3259391" cy="461656"/>
          </a:xfrm>
          <a:prstGeom prst="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UCI1+UCI2</a:t>
            </a:r>
          </a:p>
        </p:txBody>
      </p:sp>
      <p:sp>
        <p:nvSpPr>
          <p:cNvPr id="15" name="Rectangle 14">
            <a:extLst>
              <a:ext uri="{FF2B5EF4-FFF2-40B4-BE49-F238E27FC236}">
                <a16:creationId xmlns:a16="http://schemas.microsoft.com/office/drawing/2014/main" id="{E6F2F3F3-275A-4A71-A6AD-C7342813AA90}"/>
              </a:ext>
            </a:extLst>
          </p:cNvPr>
          <p:cNvSpPr/>
          <p:nvPr/>
        </p:nvSpPr>
        <p:spPr>
          <a:xfrm>
            <a:off x="1439195" y="1801915"/>
            <a:ext cx="3753467" cy="461656"/>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UCI1+UCI2+UCI3+UCI4</a:t>
            </a:r>
          </a:p>
        </p:txBody>
      </p:sp>
      <p:cxnSp>
        <p:nvCxnSpPr>
          <p:cNvPr id="16" name="Straight Arrow Connector 15">
            <a:extLst>
              <a:ext uri="{FF2B5EF4-FFF2-40B4-BE49-F238E27FC236}">
                <a16:creationId xmlns:a16="http://schemas.microsoft.com/office/drawing/2014/main" id="{2F86C67E-1FCC-4733-BED7-ABD4D7EE5D15}"/>
              </a:ext>
            </a:extLst>
          </p:cNvPr>
          <p:cNvCxnSpPr/>
          <p:nvPr/>
        </p:nvCxnSpPr>
        <p:spPr>
          <a:xfrm flipV="1">
            <a:off x="4665406" y="2227006"/>
            <a:ext cx="435078" cy="61943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06ED83A3-81BF-409D-AAF7-F430AE82FE5C}"/>
              </a:ext>
            </a:extLst>
          </p:cNvPr>
          <p:cNvCxnSpPr>
            <a:cxnSpLocks/>
          </p:cNvCxnSpPr>
          <p:nvPr/>
        </p:nvCxnSpPr>
        <p:spPr>
          <a:xfrm flipH="1" flipV="1">
            <a:off x="7191678" y="2240747"/>
            <a:ext cx="1069265" cy="1923769"/>
          </a:xfrm>
          <a:prstGeom prst="straightConnector1">
            <a:avLst/>
          </a:prstGeom>
          <a:ln w="9525" cap="flat" cmpd="sng" algn="ctr">
            <a:solidFill>
              <a:schemeClr val="dk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19" name="Straight Arrow Connector 18">
            <a:extLst>
              <a:ext uri="{FF2B5EF4-FFF2-40B4-BE49-F238E27FC236}">
                <a16:creationId xmlns:a16="http://schemas.microsoft.com/office/drawing/2014/main" id="{92170B4E-C599-4E3C-A66B-A8521598E934}"/>
              </a:ext>
            </a:extLst>
          </p:cNvPr>
          <p:cNvCxnSpPr>
            <a:cxnSpLocks/>
          </p:cNvCxnSpPr>
          <p:nvPr/>
        </p:nvCxnSpPr>
        <p:spPr>
          <a:xfrm flipH="1" flipV="1">
            <a:off x="7191678" y="2217200"/>
            <a:ext cx="271003" cy="1390778"/>
          </a:xfrm>
          <a:prstGeom prst="straightConnector1">
            <a:avLst/>
          </a:prstGeom>
          <a:ln w="9525" cap="flat" cmpd="sng" algn="ctr">
            <a:solidFill>
              <a:schemeClr val="dk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21" name="Rectangle 20">
            <a:extLst>
              <a:ext uri="{FF2B5EF4-FFF2-40B4-BE49-F238E27FC236}">
                <a16:creationId xmlns:a16="http://schemas.microsoft.com/office/drawing/2014/main" id="{112B5A4E-BCCF-4956-A91C-0612B94A00A3}"/>
              </a:ext>
            </a:extLst>
          </p:cNvPr>
          <p:cNvSpPr/>
          <p:nvPr/>
        </p:nvSpPr>
        <p:spPr>
          <a:xfrm>
            <a:off x="7462681" y="5820191"/>
            <a:ext cx="1155507" cy="329887"/>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PUSCH</a:t>
            </a:r>
          </a:p>
        </p:txBody>
      </p:sp>
    </p:spTree>
    <p:extLst>
      <p:ext uri="{BB962C8B-B14F-4D97-AF65-F5344CB8AC3E}">
        <p14:creationId xmlns:p14="http://schemas.microsoft.com/office/powerpoint/2010/main" val="27915591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FE5039-3430-4B38-BA81-319DA1D87C81}"/>
              </a:ext>
            </a:extLst>
          </p:cNvPr>
          <p:cNvSpPr>
            <a:spLocks noGrp="1"/>
          </p:cNvSpPr>
          <p:nvPr>
            <p:ph type="title"/>
          </p:nvPr>
        </p:nvSpPr>
        <p:spPr/>
        <p:txBody>
          <a:bodyPr/>
          <a:lstStyle/>
          <a:p>
            <a:r>
              <a:rPr lang="en-US" dirty="0"/>
              <a:t>Example 3</a:t>
            </a:r>
          </a:p>
        </p:txBody>
      </p:sp>
      <p:sp>
        <p:nvSpPr>
          <p:cNvPr id="3" name="Content Placeholder 2">
            <a:extLst>
              <a:ext uri="{FF2B5EF4-FFF2-40B4-BE49-F238E27FC236}">
                <a16:creationId xmlns:a16="http://schemas.microsoft.com/office/drawing/2014/main" id="{90BBA258-1532-48ED-AB25-07E8F2EA56AC}"/>
              </a:ext>
            </a:extLst>
          </p:cNvPr>
          <p:cNvSpPr>
            <a:spLocks noGrp="1"/>
          </p:cNvSpPr>
          <p:nvPr>
            <p:ph idx="1"/>
          </p:nvPr>
        </p:nvSpPr>
        <p:spPr/>
        <p:txBody>
          <a:bodyPr/>
          <a:lstStyle/>
          <a:p>
            <a:endParaRPr lang="en-US" dirty="0"/>
          </a:p>
        </p:txBody>
      </p:sp>
      <p:sp>
        <p:nvSpPr>
          <p:cNvPr id="4" name="Rectangle 3">
            <a:extLst>
              <a:ext uri="{FF2B5EF4-FFF2-40B4-BE49-F238E27FC236}">
                <a16:creationId xmlns:a16="http://schemas.microsoft.com/office/drawing/2014/main" id="{EFE16D08-803D-4A69-929C-D0CC6787C7D1}"/>
              </a:ext>
            </a:extLst>
          </p:cNvPr>
          <p:cNvSpPr/>
          <p:nvPr/>
        </p:nvSpPr>
        <p:spPr>
          <a:xfrm>
            <a:off x="2109019" y="3259394"/>
            <a:ext cx="1784555" cy="575187"/>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UCI1</a:t>
            </a:r>
          </a:p>
        </p:txBody>
      </p:sp>
      <p:sp>
        <p:nvSpPr>
          <p:cNvPr id="5" name="Rectangle 4">
            <a:extLst>
              <a:ext uri="{FF2B5EF4-FFF2-40B4-BE49-F238E27FC236}">
                <a16:creationId xmlns:a16="http://schemas.microsoft.com/office/drawing/2014/main" id="{95C03DF4-9682-43FA-BC83-E6C402E47D49}"/>
              </a:ext>
            </a:extLst>
          </p:cNvPr>
          <p:cNvSpPr/>
          <p:nvPr/>
        </p:nvSpPr>
        <p:spPr>
          <a:xfrm>
            <a:off x="3315929" y="4198953"/>
            <a:ext cx="1784555" cy="575187"/>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UCI2</a:t>
            </a:r>
          </a:p>
        </p:txBody>
      </p:sp>
      <p:sp>
        <p:nvSpPr>
          <p:cNvPr id="6" name="Rectangle 5">
            <a:extLst>
              <a:ext uri="{FF2B5EF4-FFF2-40B4-BE49-F238E27FC236}">
                <a16:creationId xmlns:a16="http://schemas.microsoft.com/office/drawing/2014/main" id="{BAE08E64-18C8-4834-A89F-0D91E008FBC0}"/>
              </a:ext>
            </a:extLst>
          </p:cNvPr>
          <p:cNvSpPr/>
          <p:nvPr/>
        </p:nvSpPr>
        <p:spPr>
          <a:xfrm>
            <a:off x="6096000" y="3309707"/>
            <a:ext cx="1784555" cy="5751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UCI4</a:t>
            </a:r>
          </a:p>
        </p:txBody>
      </p:sp>
      <p:sp>
        <p:nvSpPr>
          <p:cNvPr id="7" name="Rectangle 6">
            <a:extLst>
              <a:ext uri="{FF2B5EF4-FFF2-40B4-BE49-F238E27FC236}">
                <a16:creationId xmlns:a16="http://schemas.microsoft.com/office/drawing/2014/main" id="{C4A39822-7405-46B2-8DAE-65014B30AF73}"/>
              </a:ext>
            </a:extLst>
          </p:cNvPr>
          <p:cNvSpPr/>
          <p:nvPr/>
        </p:nvSpPr>
        <p:spPr>
          <a:xfrm>
            <a:off x="6634318" y="4142990"/>
            <a:ext cx="1784555" cy="5751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UCI5</a:t>
            </a:r>
          </a:p>
        </p:txBody>
      </p:sp>
      <p:cxnSp>
        <p:nvCxnSpPr>
          <p:cNvPr id="9" name="Straight Connector 8">
            <a:extLst>
              <a:ext uri="{FF2B5EF4-FFF2-40B4-BE49-F238E27FC236}">
                <a16:creationId xmlns:a16="http://schemas.microsoft.com/office/drawing/2014/main" id="{C0195133-821B-4141-8352-B13AA33651F7}"/>
              </a:ext>
            </a:extLst>
          </p:cNvPr>
          <p:cNvCxnSpPr/>
          <p:nvPr/>
        </p:nvCxnSpPr>
        <p:spPr>
          <a:xfrm>
            <a:off x="2109019" y="2536723"/>
            <a:ext cx="0" cy="2816942"/>
          </a:xfrm>
          <a:prstGeom prst="line">
            <a:avLst/>
          </a:prstGeom>
          <a:ln w="38100">
            <a:solidFill>
              <a:srgbClr val="FF0000"/>
            </a:solidFill>
            <a:prstDash val="dashDot"/>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563677B9-DBEC-46F0-A9BD-7B960896870A}"/>
              </a:ext>
            </a:extLst>
          </p:cNvPr>
          <p:cNvCxnSpPr/>
          <p:nvPr/>
        </p:nvCxnSpPr>
        <p:spPr>
          <a:xfrm>
            <a:off x="1666568" y="5751871"/>
            <a:ext cx="6975987" cy="0"/>
          </a:xfrm>
          <a:prstGeom prst="straightConnector1">
            <a:avLst/>
          </a:prstGeom>
          <a:ln>
            <a:headEnd type="arrow" w="med" len="med"/>
            <a:tailEnd type="arrow" w="med" len="med"/>
          </a:ln>
        </p:spPr>
        <p:style>
          <a:lnRef idx="3">
            <a:schemeClr val="dk1"/>
          </a:lnRef>
          <a:fillRef idx="0">
            <a:schemeClr val="dk1"/>
          </a:fillRef>
          <a:effectRef idx="2">
            <a:schemeClr val="dk1"/>
          </a:effectRef>
          <a:fontRef idx="minor">
            <a:schemeClr val="tx1"/>
          </a:fontRef>
        </p:style>
      </p:cxnSp>
      <p:sp>
        <p:nvSpPr>
          <p:cNvPr id="13" name="TextBox 12">
            <a:extLst>
              <a:ext uri="{FF2B5EF4-FFF2-40B4-BE49-F238E27FC236}">
                <a16:creationId xmlns:a16="http://schemas.microsoft.com/office/drawing/2014/main" id="{10D6F5FF-069E-4529-8E72-053C569786DD}"/>
              </a:ext>
            </a:extLst>
          </p:cNvPr>
          <p:cNvSpPr txBox="1"/>
          <p:nvPr/>
        </p:nvSpPr>
        <p:spPr>
          <a:xfrm>
            <a:off x="4665406" y="5707629"/>
            <a:ext cx="639919" cy="461665"/>
          </a:xfrm>
          <a:prstGeom prst="rect">
            <a:avLst/>
          </a:prstGeom>
          <a:noFill/>
        </p:spPr>
        <p:txBody>
          <a:bodyPr wrap="none" rtlCol="0">
            <a:spAutoFit/>
          </a:bodyPr>
          <a:lstStyle/>
          <a:p>
            <a:r>
              <a:rPr lang="en-US" sz="2400" dirty="0"/>
              <a:t>slot</a:t>
            </a:r>
          </a:p>
        </p:txBody>
      </p:sp>
      <p:sp>
        <p:nvSpPr>
          <p:cNvPr id="15" name="Rectangle 14">
            <a:extLst>
              <a:ext uri="{FF2B5EF4-FFF2-40B4-BE49-F238E27FC236}">
                <a16:creationId xmlns:a16="http://schemas.microsoft.com/office/drawing/2014/main" id="{B753839F-DBF6-4A21-B487-688C259B9312}"/>
              </a:ext>
            </a:extLst>
          </p:cNvPr>
          <p:cNvSpPr/>
          <p:nvPr/>
        </p:nvSpPr>
        <p:spPr>
          <a:xfrm>
            <a:off x="2406446" y="4909077"/>
            <a:ext cx="1784555" cy="5751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UCI3</a:t>
            </a:r>
          </a:p>
        </p:txBody>
      </p:sp>
    </p:spTree>
    <p:extLst>
      <p:ext uri="{BB962C8B-B14F-4D97-AF65-F5344CB8AC3E}">
        <p14:creationId xmlns:p14="http://schemas.microsoft.com/office/powerpoint/2010/main" val="6539601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FE5039-3430-4B38-BA81-319DA1D87C81}"/>
              </a:ext>
            </a:extLst>
          </p:cNvPr>
          <p:cNvSpPr>
            <a:spLocks noGrp="1"/>
          </p:cNvSpPr>
          <p:nvPr>
            <p:ph type="title"/>
          </p:nvPr>
        </p:nvSpPr>
        <p:spPr/>
        <p:txBody>
          <a:bodyPr/>
          <a:lstStyle/>
          <a:p>
            <a:r>
              <a:rPr lang="en-US" dirty="0"/>
              <a:t>Example 3</a:t>
            </a:r>
          </a:p>
        </p:txBody>
      </p:sp>
      <p:sp>
        <p:nvSpPr>
          <p:cNvPr id="3" name="Content Placeholder 2">
            <a:extLst>
              <a:ext uri="{FF2B5EF4-FFF2-40B4-BE49-F238E27FC236}">
                <a16:creationId xmlns:a16="http://schemas.microsoft.com/office/drawing/2014/main" id="{90BBA258-1532-48ED-AB25-07E8F2EA56AC}"/>
              </a:ext>
            </a:extLst>
          </p:cNvPr>
          <p:cNvSpPr>
            <a:spLocks noGrp="1"/>
          </p:cNvSpPr>
          <p:nvPr>
            <p:ph idx="1"/>
          </p:nvPr>
        </p:nvSpPr>
        <p:spPr/>
        <p:txBody>
          <a:bodyPr/>
          <a:lstStyle/>
          <a:p>
            <a:endParaRPr lang="en-US" dirty="0"/>
          </a:p>
        </p:txBody>
      </p:sp>
      <p:sp>
        <p:nvSpPr>
          <p:cNvPr id="4" name="Rectangle 3">
            <a:extLst>
              <a:ext uri="{FF2B5EF4-FFF2-40B4-BE49-F238E27FC236}">
                <a16:creationId xmlns:a16="http://schemas.microsoft.com/office/drawing/2014/main" id="{EFE16D08-803D-4A69-929C-D0CC6787C7D1}"/>
              </a:ext>
            </a:extLst>
          </p:cNvPr>
          <p:cNvSpPr/>
          <p:nvPr/>
        </p:nvSpPr>
        <p:spPr>
          <a:xfrm>
            <a:off x="2109019" y="3259394"/>
            <a:ext cx="1784555" cy="575187"/>
          </a:xfrm>
          <a:prstGeom prst="rect">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UCI1</a:t>
            </a:r>
          </a:p>
        </p:txBody>
      </p:sp>
      <p:sp>
        <p:nvSpPr>
          <p:cNvPr id="5" name="Rectangle 4">
            <a:extLst>
              <a:ext uri="{FF2B5EF4-FFF2-40B4-BE49-F238E27FC236}">
                <a16:creationId xmlns:a16="http://schemas.microsoft.com/office/drawing/2014/main" id="{95C03DF4-9682-43FA-BC83-E6C402E47D49}"/>
              </a:ext>
            </a:extLst>
          </p:cNvPr>
          <p:cNvSpPr/>
          <p:nvPr/>
        </p:nvSpPr>
        <p:spPr>
          <a:xfrm>
            <a:off x="3315929" y="4198953"/>
            <a:ext cx="1784555" cy="575187"/>
          </a:xfrm>
          <a:prstGeom prst="rect">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UCI2</a:t>
            </a:r>
          </a:p>
        </p:txBody>
      </p:sp>
      <p:sp>
        <p:nvSpPr>
          <p:cNvPr id="6" name="Rectangle 5">
            <a:extLst>
              <a:ext uri="{FF2B5EF4-FFF2-40B4-BE49-F238E27FC236}">
                <a16:creationId xmlns:a16="http://schemas.microsoft.com/office/drawing/2014/main" id="{BAE08E64-18C8-4834-A89F-0D91E008FBC0}"/>
              </a:ext>
            </a:extLst>
          </p:cNvPr>
          <p:cNvSpPr/>
          <p:nvPr/>
        </p:nvSpPr>
        <p:spPr>
          <a:xfrm>
            <a:off x="6096000" y="3309707"/>
            <a:ext cx="1784555" cy="575187"/>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UCI4</a:t>
            </a:r>
          </a:p>
        </p:txBody>
      </p:sp>
      <p:sp>
        <p:nvSpPr>
          <p:cNvPr id="7" name="Rectangle 6">
            <a:extLst>
              <a:ext uri="{FF2B5EF4-FFF2-40B4-BE49-F238E27FC236}">
                <a16:creationId xmlns:a16="http://schemas.microsoft.com/office/drawing/2014/main" id="{C4A39822-7405-46B2-8DAE-65014B30AF73}"/>
              </a:ext>
            </a:extLst>
          </p:cNvPr>
          <p:cNvSpPr/>
          <p:nvPr/>
        </p:nvSpPr>
        <p:spPr>
          <a:xfrm>
            <a:off x="6634318" y="4142990"/>
            <a:ext cx="1784555" cy="575187"/>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UCI5</a:t>
            </a:r>
          </a:p>
        </p:txBody>
      </p:sp>
      <p:cxnSp>
        <p:nvCxnSpPr>
          <p:cNvPr id="9" name="Straight Connector 8">
            <a:extLst>
              <a:ext uri="{FF2B5EF4-FFF2-40B4-BE49-F238E27FC236}">
                <a16:creationId xmlns:a16="http://schemas.microsoft.com/office/drawing/2014/main" id="{C0195133-821B-4141-8352-B13AA33651F7}"/>
              </a:ext>
            </a:extLst>
          </p:cNvPr>
          <p:cNvCxnSpPr/>
          <p:nvPr/>
        </p:nvCxnSpPr>
        <p:spPr>
          <a:xfrm>
            <a:off x="2109019" y="2536723"/>
            <a:ext cx="0" cy="2816942"/>
          </a:xfrm>
          <a:prstGeom prst="line">
            <a:avLst/>
          </a:prstGeom>
          <a:ln w="38100">
            <a:solidFill>
              <a:srgbClr val="FF0000"/>
            </a:solidFill>
            <a:prstDash val="dashDot"/>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563677B9-DBEC-46F0-A9BD-7B960896870A}"/>
              </a:ext>
            </a:extLst>
          </p:cNvPr>
          <p:cNvCxnSpPr/>
          <p:nvPr/>
        </p:nvCxnSpPr>
        <p:spPr>
          <a:xfrm>
            <a:off x="1666568" y="5751871"/>
            <a:ext cx="6975987" cy="0"/>
          </a:xfrm>
          <a:prstGeom prst="straightConnector1">
            <a:avLst/>
          </a:prstGeom>
          <a:ln>
            <a:headEnd type="arrow" w="med" len="med"/>
            <a:tailEnd type="arrow" w="med" len="med"/>
          </a:ln>
        </p:spPr>
        <p:style>
          <a:lnRef idx="3">
            <a:schemeClr val="dk1"/>
          </a:lnRef>
          <a:fillRef idx="0">
            <a:schemeClr val="dk1"/>
          </a:fillRef>
          <a:effectRef idx="2">
            <a:schemeClr val="dk1"/>
          </a:effectRef>
          <a:fontRef idx="minor">
            <a:schemeClr val="tx1"/>
          </a:fontRef>
        </p:style>
      </p:cxnSp>
      <p:sp>
        <p:nvSpPr>
          <p:cNvPr id="13" name="TextBox 12">
            <a:extLst>
              <a:ext uri="{FF2B5EF4-FFF2-40B4-BE49-F238E27FC236}">
                <a16:creationId xmlns:a16="http://schemas.microsoft.com/office/drawing/2014/main" id="{10D6F5FF-069E-4529-8E72-053C569786DD}"/>
              </a:ext>
            </a:extLst>
          </p:cNvPr>
          <p:cNvSpPr txBox="1"/>
          <p:nvPr/>
        </p:nvSpPr>
        <p:spPr>
          <a:xfrm>
            <a:off x="4665406" y="5707629"/>
            <a:ext cx="639919" cy="461665"/>
          </a:xfrm>
          <a:prstGeom prst="rect">
            <a:avLst/>
          </a:prstGeom>
          <a:noFill/>
        </p:spPr>
        <p:txBody>
          <a:bodyPr wrap="none" rtlCol="0">
            <a:spAutoFit/>
          </a:bodyPr>
          <a:lstStyle/>
          <a:p>
            <a:r>
              <a:rPr lang="en-US" sz="2400" dirty="0"/>
              <a:t>slot</a:t>
            </a:r>
          </a:p>
        </p:txBody>
      </p:sp>
      <p:sp>
        <p:nvSpPr>
          <p:cNvPr id="8" name="Rectangle 7">
            <a:extLst>
              <a:ext uri="{FF2B5EF4-FFF2-40B4-BE49-F238E27FC236}">
                <a16:creationId xmlns:a16="http://schemas.microsoft.com/office/drawing/2014/main" id="{A7B843DE-F570-4323-BDC3-42F54DD112C8}"/>
              </a:ext>
            </a:extLst>
          </p:cNvPr>
          <p:cNvSpPr/>
          <p:nvPr/>
        </p:nvSpPr>
        <p:spPr>
          <a:xfrm>
            <a:off x="3156155" y="2536723"/>
            <a:ext cx="3259391" cy="461656"/>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UCI1+UCI2+UCI3</a:t>
            </a:r>
          </a:p>
        </p:txBody>
      </p:sp>
      <p:cxnSp>
        <p:nvCxnSpPr>
          <p:cNvPr id="16" name="Straight Arrow Connector 15">
            <a:extLst>
              <a:ext uri="{FF2B5EF4-FFF2-40B4-BE49-F238E27FC236}">
                <a16:creationId xmlns:a16="http://schemas.microsoft.com/office/drawing/2014/main" id="{2F86C67E-1FCC-4733-BED7-ABD4D7EE5D15}"/>
              </a:ext>
            </a:extLst>
          </p:cNvPr>
          <p:cNvCxnSpPr>
            <a:cxnSpLocks/>
          </p:cNvCxnSpPr>
          <p:nvPr/>
        </p:nvCxnSpPr>
        <p:spPr>
          <a:xfrm flipV="1">
            <a:off x="4837471" y="2846439"/>
            <a:ext cx="263013" cy="135251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77DCC670-4442-4C95-8972-12423CFD7F2A}"/>
              </a:ext>
            </a:extLst>
          </p:cNvPr>
          <p:cNvSpPr/>
          <p:nvPr/>
        </p:nvSpPr>
        <p:spPr>
          <a:xfrm>
            <a:off x="2406446" y="4909077"/>
            <a:ext cx="1784555" cy="575187"/>
          </a:xfrm>
          <a:prstGeom prst="rect">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UCI3</a:t>
            </a:r>
          </a:p>
        </p:txBody>
      </p:sp>
      <p:cxnSp>
        <p:nvCxnSpPr>
          <p:cNvPr id="21" name="Straight Arrow Connector 20">
            <a:extLst>
              <a:ext uri="{FF2B5EF4-FFF2-40B4-BE49-F238E27FC236}">
                <a16:creationId xmlns:a16="http://schemas.microsoft.com/office/drawing/2014/main" id="{983B2F98-69A0-4581-B65C-CABE207E0FB6}"/>
              </a:ext>
            </a:extLst>
          </p:cNvPr>
          <p:cNvCxnSpPr>
            <a:cxnSpLocks/>
          </p:cNvCxnSpPr>
          <p:nvPr/>
        </p:nvCxnSpPr>
        <p:spPr>
          <a:xfrm flipV="1">
            <a:off x="2869790" y="2697510"/>
            <a:ext cx="549378" cy="69907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FEE4A4EA-2A46-4C8D-A04C-FC8056626476}"/>
              </a:ext>
            </a:extLst>
          </p:cNvPr>
          <p:cNvCxnSpPr>
            <a:cxnSpLocks/>
          </p:cNvCxnSpPr>
          <p:nvPr/>
        </p:nvCxnSpPr>
        <p:spPr>
          <a:xfrm flipV="1">
            <a:off x="3001296" y="2879697"/>
            <a:ext cx="746638" cy="232353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6510565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FE5039-3430-4B38-BA81-319DA1D87C81}"/>
              </a:ext>
            </a:extLst>
          </p:cNvPr>
          <p:cNvSpPr>
            <a:spLocks noGrp="1"/>
          </p:cNvSpPr>
          <p:nvPr>
            <p:ph type="title"/>
          </p:nvPr>
        </p:nvSpPr>
        <p:spPr/>
        <p:txBody>
          <a:bodyPr/>
          <a:lstStyle/>
          <a:p>
            <a:r>
              <a:rPr lang="en-US" dirty="0"/>
              <a:t>Example 3</a:t>
            </a:r>
          </a:p>
        </p:txBody>
      </p:sp>
      <p:sp>
        <p:nvSpPr>
          <p:cNvPr id="3" name="Content Placeholder 2">
            <a:extLst>
              <a:ext uri="{FF2B5EF4-FFF2-40B4-BE49-F238E27FC236}">
                <a16:creationId xmlns:a16="http://schemas.microsoft.com/office/drawing/2014/main" id="{90BBA258-1532-48ED-AB25-07E8F2EA56AC}"/>
              </a:ext>
            </a:extLst>
          </p:cNvPr>
          <p:cNvSpPr>
            <a:spLocks noGrp="1"/>
          </p:cNvSpPr>
          <p:nvPr>
            <p:ph idx="1"/>
          </p:nvPr>
        </p:nvSpPr>
        <p:spPr/>
        <p:txBody>
          <a:bodyPr/>
          <a:lstStyle/>
          <a:p>
            <a:endParaRPr lang="en-US" dirty="0"/>
          </a:p>
        </p:txBody>
      </p:sp>
      <p:sp>
        <p:nvSpPr>
          <p:cNvPr id="4" name="Rectangle 3">
            <a:extLst>
              <a:ext uri="{FF2B5EF4-FFF2-40B4-BE49-F238E27FC236}">
                <a16:creationId xmlns:a16="http://schemas.microsoft.com/office/drawing/2014/main" id="{EFE16D08-803D-4A69-929C-D0CC6787C7D1}"/>
              </a:ext>
            </a:extLst>
          </p:cNvPr>
          <p:cNvSpPr/>
          <p:nvPr/>
        </p:nvSpPr>
        <p:spPr>
          <a:xfrm>
            <a:off x="2109019" y="3259394"/>
            <a:ext cx="1784555" cy="575187"/>
          </a:xfrm>
          <a:prstGeom prst="rect">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UCI1</a:t>
            </a:r>
          </a:p>
        </p:txBody>
      </p:sp>
      <p:sp>
        <p:nvSpPr>
          <p:cNvPr id="5" name="Rectangle 4">
            <a:extLst>
              <a:ext uri="{FF2B5EF4-FFF2-40B4-BE49-F238E27FC236}">
                <a16:creationId xmlns:a16="http://schemas.microsoft.com/office/drawing/2014/main" id="{95C03DF4-9682-43FA-BC83-E6C402E47D49}"/>
              </a:ext>
            </a:extLst>
          </p:cNvPr>
          <p:cNvSpPr/>
          <p:nvPr/>
        </p:nvSpPr>
        <p:spPr>
          <a:xfrm>
            <a:off x="3315929" y="4198953"/>
            <a:ext cx="1784555" cy="575187"/>
          </a:xfrm>
          <a:prstGeom prst="rect">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UCI2</a:t>
            </a:r>
          </a:p>
        </p:txBody>
      </p:sp>
      <p:sp>
        <p:nvSpPr>
          <p:cNvPr id="6" name="Rectangle 5">
            <a:extLst>
              <a:ext uri="{FF2B5EF4-FFF2-40B4-BE49-F238E27FC236}">
                <a16:creationId xmlns:a16="http://schemas.microsoft.com/office/drawing/2014/main" id="{BAE08E64-18C8-4834-A89F-0D91E008FBC0}"/>
              </a:ext>
            </a:extLst>
          </p:cNvPr>
          <p:cNvSpPr/>
          <p:nvPr/>
        </p:nvSpPr>
        <p:spPr>
          <a:xfrm>
            <a:off x="6096000" y="3309707"/>
            <a:ext cx="1784555" cy="575187"/>
          </a:xfrm>
          <a:prstGeom prst="rect">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UCI4</a:t>
            </a:r>
          </a:p>
        </p:txBody>
      </p:sp>
      <p:sp>
        <p:nvSpPr>
          <p:cNvPr id="7" name="Rectangle 6">
            <a:extLst>
              <a:ext uri="{FF2B5EF4-FFF2-40B4-BE49-F238E27FC236}">
                <a16:creationId xmlns:a16="http://schemas.microsoft.com/office/drawing/2014/main" id="{C4A39822-7405-46B2-8DAE-65014B30AF73}"/>
              </a:ext>
            </a:extLst>
          </p:cNvPr>
          <p:cNvSpPr/>
          <p:nvPr/>
        </p:nvSpPr>
        <p:spPr>
          <a:xfrm>
            <a:off x="6634318" y="4142990"/>
            <a:ext cx="1784555" cy="575187"/>
          </a:xfrm>
          <a:prstGeom prst="rect">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UCI5</a:t>
            </a:r>
          </a:p>
        </p:txBody>
      </p:sp>
      <p:cxnSp>
        <p:nvCxnSpPr>
          <p:cNvPr id="9" name="Straight Connector 8">
            <a:extLst>
              <a:ext uri="{FF2B5EF4-FFF2-40B4-BE49-F238E27FC236}">
                <a16:creationId xmlns:a16="http://schemas.microsoft.com/office/drawing/2014/main" id="{C0195133-821B-4141-8352-B13AA33651F7}"/>
              </a:ext>
            </a:extLst>
          </p:cNvPr>
          <p:cNvCxnSpPr/>
          <p:nvPr/>
        </p:nvCxnSpPr>
        <p:spPr>
          <a:xfrm>
            <a:off x="2109019" y="2536723"/>
            <a:ext cx="0" cy="2816942"/>
          </a:xfrm>
          <a:prstGeom prst="line">
            <a:avLst/>
          </a:prstGeom>
          <a:ln w="38100">
            <a:solidFill>
              <a:srgbClr val="FF0000"/>
            </a:solidFill>
            <a:prstDash val="dashDot"/>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563677B9-DBEC-46F0-A9BD-7B960896870A}"/>
              </a:ext>
            </a:extLst>
          </p:cNvPr>
          <p:cNvCxnSpPr/>
          <p:nvPr/>
        </p:nvCxnSpPr>
        <p:spPr>
          <a:xfrm>
            <a:off x="1666568" y="5751871"/>
            <a:ext cx="6975987" cy="0"/>
          </a:xfrm>
          <a:prstGeom prst="straightConnector1">
            <a:avLst/>
          </a:prstGeom>
          <a:ln>
            <a:headEnd type="arrow" w="med" len="med"/>
            <a:tailEnd type="arrow" w="med" len="med"/>
          </a:ln>
        </p:spPr>
        <p:style>
          <a:lnRef idx="3">
            <a:schemeClr val="dk1"/>
          </a:lnRef>
          <a:fillRef idx="0">
            <a:schemeClr val="dk1"/>
          </a:fillRef>
          <a:effectRef idx="2">
            <a:schemeClr val="dk1"/>
          </a:effectRef>
          <a:fontRef idx="minor">
            <a:schemeClr val="tx1"/>
          </a:fontRef>
        </p:style>
      </p:cxnSp>
      <p:sp>
        <p:nvSpPr>
          <p:cNvPr id="13" name="TextBox 12">
            <a:extLst>
              <a:ext uri="{FF2B5EF4-FFF2-40B4-BE49-F238E27FC236}">
                <a16:creationId xmlns:a16="http://schemas.microsoft.com/office/drawing/2014/main" id="{10D6F5FF-069E-4529-8E72-053C569786DD}"/>
              </a:ext>
            </a:extLst>
          </p:cNvPr>
          <p:cNvSpPr txBox="1"/>
          <p:nvPr/>
        </p:nvSpPr>
        <p:spPr>
          <a:xfrm>
            <a:off x="4665406" y="5707629"/>
            <a:ext cx="639919" cy="461665"/>
          </a:xfrm>
          <a:prstGeom prst="rect">
            <a:avLst/>
          </a:prstGeom>
          <a:noFill/>
        </p:spPr>
        <p:txBody>
          <a:bodyPr wrap="none" rtlCol="0">
            <a:spAutoFit/>
          </a:bodyPr>
          <a:lstStyle/>
          <a:p>
            <a:r>
              <a:rPr lang="en-US" sz="2400" dirty="0"/>
              <a:t>slot</a:t>
            </a:r>
          </a:p>
        </p:txBody>
      </p:sp>
      <p:sp>
        <p:nvSpPr>
          <p:cNvPr id="8" name="Rectangle 7">
            <a:extLst>
              <a:ext uri="{FF2B5EF4-FFF2-40B4-BE49-F238E27FC236}">
                <a16:creationId xmlns:a16="http://schemas.microsoft.com/office/drawing/2014/main" id="{A7B843DE-F570-4323-BDC3-42F54DD112C8}"/>
              </a:ext>
            </a:extLst>
          </p:cNvPr>
          <p:cNvSpPr/>
          <p:nvPr/>
        </p:nvSpPr>
        <p:spPr>
          <a:xfrm>
            <a:off x="3156155" y="2536723"/>
            <a:ext cx="3259391" cy="461656"/>
          </a:xfrm>
          <a:prstGeom prst="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UCI1+UCI2+UCI3</a:t>
            </a:r>
          </a:p>
        </p:txBody>
      </p:sp>
      <p:sp>
        <p:nvSpPr>
          <p:cNvPr id="15" name="Rectangle 14">
            <a:extLst>
              <a:ext uri="{FF2B5EF4-FFF2-40B4-BE49-F238E27FC236}">
                <a16:creationId xmlns:a16="http://schemas.microsoft.com/office/drawing/2014/main" id="{E6F2F3F3-275A-4A71-A6AD-C7342813AA90}"/>
              </a:ext>
            </a:extLst>
          </p:cNvPr>
          <p:cNvSpPr/>
          <p:nvPr/>
        </p:nvSpPr>
        <p:spPr>
          <a:xfrm>
            <a:off x="4665406" y="1940130"/>
            <a:ext cx="3753467" cy="461656"/>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UCI1+UCI2+UCI3+UCI4+UCI5</a:t>
            </a:r>
          </a:p>
        </p:txBody>
      </p:sp>
      <p:cxnSp>
        <p:nvCxnSpPr>
          <p:cNvPr id="17" name="Straight Arrow Connector 16">
            <a:extLst>
              <a:ext uri="{FF2B5EF4-FFF2-40B4-BE49-F238E27FC236}">
                <a16:creationId xmlns:a16="http://schemas.microsoft.com/office/drawing/2014/main" id="{06ED83A3-81BF-409D-AAF7-F430AE82FE5C}"/>
              </a:ext>
            </a:extLst>
          </p:cNvPr>
          <p:cNvCxnSpPr>
            <a:cxnSpLocks/>
          </p:cNvCxnSpPr>
          <p:nvPr/>
        </p:nvCxnSpPr>
        <p:spPr>
          <a:xfrm flipH="1" flipV="1">
            <a:off x="7924797" y="2227006"/>
            <a:ext cx="336146" cy="1937509"/>
          </a:xfrm>
          <a:prstGeom prst="straightConnector1">
            <a:avLst/>
          </a:prstGeom>
          <a:ln w="9525" cap="flat" cmpd="sng" algn="ctr">
            <a:solidFill>
              <a:schemeClr val="dk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19" name="Straight Arrow Connector 18">
            <a:extLst>
              <a:ext uri="{FF2B5EF4-FFF2-40B4-BE49-F238E27FC236}">
                <a16:creationId xmlns:a16="http://schemas.microsoft.com/office/drawing/2014/main" id="{92170B4E-C599-4E3C-A66B-A8521598E934}"/>
              </a:ext>
            </a:extLst>
          </p:cNvPr>
          <p:cNvCxnSpPr>
            <a:cxnSpLocks/>
          </p:cNvCxnSpPr>
          <p:nvPr/>
        </p:nvCxnSpPr>
        <p:spPr>
          <a:xfrm flipH="1" flipV="1">
            <a:off x="7191678" y="2217200"/>
            <a:ext cx="271003" cy="1390778"/>
          </a:xfrm>
          <a:prstGeom prst="straightConnector1">
            <a:avLst/>
          </a:prstGeom>
          <a:ln w="9525" cap="flat" cmpd="sng" algn="ctr">
            <a:solidFill>
              <a:schemeClr val="dk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18" name="Rectangle 17">
            <a:extLst>
              <a:ext uri="{FF2B5EF4-FFF2-40B4-BE49-F238E27FC236}">
                <a16:creationId xmlns:a16="http://schemas.microsoft.com/office/drawing/2014/main" id="{77DCC670-4442-4C95-8972-12423CFD7F2A}"/>
              </a:ext>
            </a:extLst>
          </p:cNvPr>
          <p:cNvSpPr/>
          <p:nvPr/>
        </p:nvSpPr>
        <p:spPr>
          <a:xfrm>
            <a:off x="2406446" y="4909077"/>
            <a:ext cx="1784555" cy="575187"/>
          </a:xfrm>
          <a:prstGeom prst="rect">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UCI3</a:t>
            </a:r>
          </a:p>
        </p:txBody>
      </p:sp>
      <p:cxnSp>
        <p:nvCxnSpPr>
          <p:cNvPr id="21" name="Straight Arrow Connector 20">
            <a:extLst>
              <a:ext uri="{FF2B5EF4-FFF2-40B4-BE49-F238E27FC236}">
                <a16:creationId xmlns:a16="http://schemas.microsoft.com/office/drawing/2014/main" id="{457CE9B1-667E-429A-801E-80F451B67F9C}"/>
              </a:ext>
            </a:extLst>
          </p:cNvPr>
          <p:cNvCxnSpPr>
            <a:cxnSpLocks/>
          </p:cNvCxnSpPr>
          <p:nvPr/>
        </p:nvCxnSpPr>
        <p:spPr>
          <a:xfrm flipV="1">
            <a:off x="5620364" y="2181297"/>
            <a:ext cx="549378" cy="69907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89747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FE5039-3430-4B38-BA81-319DA1D87C81}"/>
              </a:ext>
            </a:extLst>
          </p:cNvPr>
          <p:cNvSpPr>
            <a:spLocks noGrp="1"/>
          </p:cNvSpPr>
          <p:nvPr>
            <p:ph type="title"/>
          </p:nvPr>
        </p:nvSpPr>
        <p:spPr/>
        <p:txBody>
          <a:bodyPr/>
          <a:lstStyle/>
          <a:p>
            <a:r>
              <a:rPr lang="en-US" dirty="0"/>
              <a:t>Example 4</a:t>
            </a:r>
          </a:p>
        </p:txBody>
      </p:sp>
      <p:sp>
        <p:nvSpPr>
          <p:cNvPr id="3" name="Content Placeholder 2">
            <a:extLst>
              <a:ext uri="{FF2B5EF4-FFF2-40B4-BE49-F238E27FC236}">
                <a16:creationId xmlns:a16="http://schemas.microsoft.com/office/drawing/2014/main" id="{90BBA258-1532-48ED-AB25-07E8F2EA56AC}"/>
              </a:ext>
            </a:extLst>
          </p:cNvPr>
          <p:cNvSpPr>
            <a:spLocks noGrp="1"/>
          </p:cNvSpPr>
          <p:nvPr>
            <p:ph idx="1"/>
          </p:nvPr>
        </p:nvSpPr>
        <p:spPr/>
        <p:txBody>
          <a:bodyPr/>
          <a:lstStyle/>
          <a:p>
            <a:endParaRPr lang="en-US" dirty="0"/>
          </a:p>
        </p:txBody>
      </p:sp>
      <p:sp>
        <p:nvSpPr>
          <p:cNvPr id="4" name="Rectangle 3">
            <a:extLst>
              <a:ext uri="{FF2B5EF4-FFF2-40B4-BE49-F238E27FC236}">
                <a16:creationId xmlns:a16="http://schemas.microsoft.com/office/drawing/2014/main" id="{EFE16D08-803D-4A69-929C-D0CC6787C7D1}"/>
              </a:ext>
            </a:extLst>
          </p:cNvPr>
          <p:cNvSpPr/>
          <p:nvPr/>
        </p:nvSpPr>
        <p:spPr>
          <a:xfrm>
            <a:off x="3842287" y="3259394"/>
            <a:ext cx="1784555" cy="575187"/>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UCI1</a:t>
            </a:r>
          </a:p>
        </p:txBody>
      </p:sp>
      <p:sp>
        <p:nvSpPr>
          <p:cNvPr id="5" name="Rectangle 4">
            <a:extLst>
              <a:ext uri="{FF2B5EF4-FFF2-40B4-BE49-F238E27FC236}">
                <a16:creationId xmlns:a16="http://schemas.microsoft.com/office/drawing/2014/main" id="{95C03DF4-9682-43FA-BC83-E6C402E47D49}"/>
              </a:ext>
            </a:extLst>
          </p:cNvPr>
          <p:cNvSpPr/>
          <p:nvPr/>
        </p:nvSpPr>
        <p:spPr>
          <a:xfrm>
            <a:off x="5049197" y="4198953"/>
            <a:ext cx="1784555" cy="575187"/>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UCI2</a:t>
            </a:r>
          </a:p>
        </p:txBody>
      </p:sp>
      <p:sp>
        <p:nvSpPr>
          <p:cNvPr id="6" name="Rectangle 5">
            <a:extLst>
              <a:ext uri="{FF2B5EF4-FFF2-40B4-BE49-F238E27FC236}">
                <a16:creationId xmlns:a16="http://schemas.microsoft.com/office/drawing/2014/main" id="{BAE08E64-18C8-4834-A89F-0D91E008FBC0}"/>
              </a:ext>
            </a:extLst>
          </p:cNvPr>
          <p:cNvSpPr/>
          <p:nvPr/>
        </p:nvSpPr>
        <p:spPr>
          <a:xfrm>
            <a:off x="7829268" y="3309707"/>
            <a:ext cx="1784555" cy="5751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UCI4</a:t>
            </a:r>
          </a:p>
        </p:txBody>
      </p:sp>
      <p:sp>
        <p:nvSpPr>
          <p:cNvPr id="7" name="Rectangle 6">
            <a:extLst>
              <a:ext uri="{FF2B5EF4-FFF2-40B4-BE49-F238E27FC236}">
                <a16:creationId xmlns:a16="http://schemas.microsoft.com/office/drawing/2014/main" id="{C4A39822-7405-46B2-8DAE-65014B30AF73}"/>
              </a:ext>
            </a:extLst>
          </p:cNvPr>
          <p:cNvSpPr/>
          <p:nvPr/>
        </p:nvSpPr>
        <p:spPr>
          <a:xfrm>
            <a:off x="8367586" y="4142990"/>
            <a:ext cx="1784555" cy="5751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UCI5</a:t>
            </a:r>
          </a:p>
        </p:txBody>
      </p:sp>
      <p:cxnSp>
        <p:nvCxnSpPr>
          <p:cNvPr id="9" name="Straight Connector 8">
            <a:extLst>
              <a:ext uri="{FF2B5EF4-FFF2-40B4-BE49-F238E27FC236}">
                <a16:creationId xmlns:a16="http://schemas.microsoft.com/office/drawing/2014/main" id="{C0195133-821B-4141-8352-B13AA33651F7}"/>
              </a:ext>
            </a:extLst>
          </p:cNvPr>
          <p:cNvCxnSpPr/>
          <p:nvPr/>
        </p:nvCxnSpPr>
        <p:spPr>
          <a:xfrm>
            <a:off x="3842287" y="2536723"/>
            <a:ext cx="0" cy="2816942"/>
          </a:xfrm>
          <a:prstGeom prst="line">
            <a:avLst/>
          </a:prstGeom>
          <a:ln w="38100">
            <a:solidFill>
              <a:srgbClr val="FF0000"/>
            </a:solidFill>
            <a:prstDash val="dashDot"/>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563677B9-DBEC-46F0-A9BD-7B960896870A}"/>
              </a:ext>
            </a:extLst>
          </p:cNvPr>
          <p:cNvCxnSpPr>
            <a:cxnSpLocks/>
          </p:cNvCxnSpPr>
          <p:nvPr/>
        </p:nvCxnSpPr>
        <p:spPr>
          <a:xfrm>
            <a:off x="1514901" y="5707629"/>
            <a:ext cx="8860922" cy="44242"/>
          </a:xfrm>
          <a:prstGeom prst="straightConnector1">
            <a:avLst/>
          </a:prstGeom>
          <a:ln>
            <a:headEnd type="arrow" w="med" len="med"/>
            <a:tailEnd type="arrow" w="med" len="med"/>
          </a:ln>
        </p:spPr>
        <p:style>
          <a:lnRef idx="3">
            <a:schemeClr val="dk1"/>
          </a:lnRef>
          <a:fillRef idx="0">
            <a:schemeClr val="dk1"/>
          </a:fillRef>
          <a:effectRef idx="2">
            <a:schemeClr val="dk1"/>
          </a:effectRef>
          <a:fontRef idx="minor">
            <a:schemeClr val="tx1"/>
          </a:fontRef>
        </p:style>
      </p:cxnSp>
      <p:sp>
        <p:nvSpPr>
          <p:cNvPr id="13" name="TextBox 12">
            <a:extLst>
              <a:ext uri="{FF2B5EF4-FFF2-40B4-BE49-F238E27FC236}">
                <a16:creationId xmlns:a16="http://schemas.microsoft.com/office/drawing/2014/main" id="{10D6F5FF-069E-4529-8E72-053C569786DD}"/>
              </a:ext>
            </a:extLst>
          </p:cNvPr>
          <p:cNvSpPr txBox="1"/>
          <p:nvPr/>
        </p:nvSpPr>
        <p:spPr>
          <a:xfrm>
            <a:off x="6398674" y="5707629"/>
            <a:ext cx="639919" cy="461665"/>
          </a:xfrm>
          <a:prstGeom prst="rect">
            <a:avLst/>
          </a:prstGeom>
          <a:noFill/>
        </p:spPr>
        <p:txBody>
          <a:bodyPr wrap="none" rtlCol="0">
            <a:spAutoFit/>
          </a:bodyPr>
          <a:lstStyle/>
          <a:p>
            <a:r>
              <a:rPr lang="en-US" sz="2400" dirty="0"/>
              <a:t>slot</a:t>
            </a:r>
          </a:p>
        </p:txBody>
      </p:sp>
      <p:sp>
        <p:nvSpPr>
          <p:cNvPr id="15" name="Rectangle 14">
            <a:extLst>
              <a:ext uri="{FF2B5EF4-FFF2-40B4-BE49-F238E27FC236}">
                <a16:creationId xmlns:a16="http://schemas.microsoft.com/office/drawing/2014/main" id="{B753839F-DBF6-4A21-B487-688C259B9312}"/>
              </a:ext>
            </a:extLst>
          </p:cNvPr>
          <p:cNvSpPr/>
          <p:nvPr/>
        </p:nvSpPr>
        <p:spPr>
          <a:xfrm>
            <a:off x="4139714" y="4909077"/>
            <a:ext cx="1784555" cy="5751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UCI3</a:t>
            </a:r>
          </a:p>
        </p:txBody>
      </p:sp>
      <p:cxnSp>
        <p:nvCxnSpPr>
          <p:cNvPr id="14" name="Straight Connector 13">
            <a:extLst>
              <a:ext uri="{FF2B5EF4-FFF2-40B4-BE49-F238E27FC236}">
                <a16:creationId xmlns:a16="http://schemas.microsoft.com/office/drawing/2014/main" id="{5D0A29CC-F3AD-4C55-8663-79DE7E09EF17}"/>
              </a:ext>
            </a:extLst>
          </p:cNvPr>
          <p:cNvCxnSpPr/>
          <p:nvPr/>
        </p:nvCxnSpPr>
        <p:spPr>
          <a:xfrm>
            <a:off x="7829268" y="2536723"/>
            <a:ext cx="0" cy="2816942"/>
          </a:xfrm>
          <a:prstGeom prst="line">
            <a:avLst/>
          </a:prstGeom>
          <a:ln w="38100">
            <a:solidFill>
              <a:srgbClr val="FF0000"/>
            </a:solidFill>
            <a:prstDash val="dashDot"/>
          </a:ln>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C1343CB3-B3AA-4272-A171-6A7D0B19FCFC}"/>
              </a:ext>
            </a:extLst>
          </p:cNvPr>
          <p:cNvSpPr/>
          <p:nvPr/>
        </p:nvSpPr>
        <p:spPr>
          <a:xfrm>
            <a:off x="1663214" y="4350123"/>
            <a:ext cx="1784555" cy="575187"/>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UCI6</a:t>
            </a:r>
          </a:p>
        </p:txBody>
      </p:sp>
    </p:spTree>
    <p:extLst>
      <p:ext uri="{BB962C8B-B14F-4D97-AF65-F5344CB8AC3E}">
        <p14:creationId xmlns:p14="http://schemas.microsoft.com/office/powerpoint/2010/main" val="28091203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FE5039-3430-4B38-BA81-319DA1D87C81}"/>
              </a:ext>
            </a:extLst>
          </p:cNvPr>
          <p:cNvSpPr>
            <a:spLocks noGrp="1"/>
          </p:cNvSpPr>
          <p:nvPr>
            <p:ph type="title"/>
          </p:nvPr>
        </p:nvSpPr>
        <p:spPr/>
        <p:txBody>
          <a:bodyPr/>
          <a:lstStyle/>
          <a:p>
            <a:r>
              <a:rPr lang="en-US" dirty="0"/>
              <a:t>Example 4</a:t>
            </a:r>
          </a:p>
        </p:txBody>
      </p:sp>
      <p:sp>
        <p:nvSpPr>
          <p:cNvPr id="3" name="Content Placeholder 2">
            <a:extLst>
              <a:ext uri="{FF2B5EF4-FFF2-40B4-BE49-F238E27FC236}">
                <a16:creationId xmlns:a16="http://schemas.microsoft.com/office/drawing/2014/main" id="{90BBA258-1532-48ED-AB25-07E8F2EA56AC}"/>
              </a:ext>
            </a:extLst>
          </p:cNvPr>
          <p:cNvSpPr>
            <a:spLocks noGrp="1"/>
          </p:cNvSpPr>
          <p:nvPr>
            <p:ph idx="1"/>
          </p:nvPr>
        </p:nvSpPr>
        <p:spPr/>
        <p:txBody>
          <a:bodyPr/>
          <a:lstStyle/>
          <a:p>
            <a:endParaRPr lang="en-US" dirty="0"/>
          </a:p>
        </p:txBody>
      </p:sp>
      <p:sp>
        <p:nvSpPr>
          <p:cNvPr id="4" name="Rectangle 3">
            <a:extLst>
              <a:ext uri="{FF2B5EF4-FFF2-40B4-BE49-F238E27FC236}">
                <a16:creationId xmlns:a16="http://schemas.microsoft.com/office/drawing/2014/main" id="{EFE16D08-803D-4A69-929C-D0CC6787C7D1}"/>
              </a:ext>
            </a:extLst>
          </p:cNvPr>
          <p:cNvSpPr/>
          <p:nvPr/>
        </p:nvSpPr>
        <p:spPr>
          <a:xfrm>
            <a:off x="3842287" y="3259394"/>
            <a:ext cx="1784555" cy="575187"/>
          </a:xfrm>
          <a:prstGeom prst="rect">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UCI1</a:t>
            </a:r>
          </a:p>
        </p:txBody>
      </p:sp>
      <p:sp>
        <p:nvSpPr>
          <p:cNvPr id="5" name="Rectangle 4">
            <a:extLst>
              <a:ext uri="{FF2B5EF4-FFF2-40B4-BE49-F238E27FC236}">
                <a16:creationId xmlns:a16="http://schemas.microsoft.com/office/drawing/2014/main" id="{95C03DF4-9682-43FA-BC83-E6C402E47D49}"/>
              </a:ext>
            </a:extLst>
          </p:cNvPr>
          <p:cNvSpPr/>
          <p:nvPr/>
        </p:nvSpPr>
        <p:spPr>
          <a:xfrm>
            <a:off x="5049197" y="4198953"/>
            <a:ext cx="1784555" cy="575187"/>
          </a:xfrm>
          <a:prstGeom prst="rect">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UCI2</a:t>
            </a:r>
          </a:p>
        </p:txBody>
      </p:sp>
      <p:sp>
        <p:nvSpPr>
          <p:cNvPr id="6" name="Rectangle 5">
            <a:extLst>
              <a:ext uri="{FF2B5EF4-FFF2-40B4-BE49-F238E27FC236}">
                <a16:creationId xmlns:a16="http://schemas.microsoft.com/office/drawing/2014/main" id="{BAE08E64-18C8-4834-A89F-0D91E008FBC0}"/>
              </a:ext>
            </a:extLst>
          </p:cNvPr>
          <p:cNvSpPr/>
          <p:nvPr/>
        </p:nvSpPr>
        <p:spPr>
          <a:xfrm>
            <a:off x="7829268" y="3309707"/>
            <a:ext cx="1784555" cy="575187"/>
          </a:xfrm>
          <a:prstGeom prst="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UCI4</a:t>
            </a:r>
          </a:p>
        </p:txBody>
      </p:sp>
      <p:sp>
        <p:nvSpPr>
          <p:cNvPr id="7" name="Rectangle 6">
            <a:extLst>
              <a:ext uri="{FF2B5EF4-FFF2-40B4-BE49-F238E27FC236}">
                <a16:creationId xmlns:a16="http://schemas.microsoft.com/office/drawing/2014/main" id="{C4A39822-7405-46B2-8DAE-65014B30AF73}"/>
              </a:ext>
            </a:extLst>
          </p:cNvPr>
          <p:cNvSpPr/>
          <p:nvPr/>
        </p:nvSpPr>
        <p:spPr>
          <a:xfrm>
            <a:off x="8367586" y="4142990"/>
            <a:ext cx="1784555" cy="575187"/>
          </a:xfrm>
          <a:prstGeom prst="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UCI5</a:t>
            </a:r>
          </a:p>
        </p:txBody>
      </p:sp>
      <p:cxnSp>
        <p:nvCxnSpPr>
          <p:cNvPr id="9" name="Straight Connector 8">
            <a:extLst>
              <a:ext uri="{FF2B5EF4-FFF2-40B4-BE49-F238E27FC236}">
                <a16:creationId xmlns:a16="http://schemas.microsoft.com/office/drawing/2014/main" id="{C0195133-821B-4141-8352-B13AA33651F7}"/>
              </a:ext>
            </a:extLst>
          </p:cNvPr>
          <p:cNvCxnSpPr/>
          <p:nvPr/>
        </p:nvCxnSpPr>
        <p:spPr>
          <a:xfrm>
            <a:off x="3842287" y="2536723"/>
            <a:ext cx="0" cy="2816942"/>
          </a:xfrm>
          <a:prstGeom prst="line">
            <a:avLst/>
          </a:prstGeom>
          <a:ln w="38100">
            <a:solidFill>
              <a:srgbClr val="FF0000"/>
            </a:solidFill>
            <a:prstDash val="dashDot"/>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563677B9-DBEC-46F0-A9BD-7B960896870A}"/>
              </a:ext>
            </a:extLst>
          </p:cNvPr>
          <p:cNvCxnSpPr>
            <a:cxnSpLocks/>
          </p:cNvCxnSpPr>
          <p:nvPr/>
        </p:nvCxnSpPr>
        <p:spPr>
          <a:xfrm>
            <a:off x="1514901" y="5707629"/>
            <a:ext cx="8860922" cy="44242"/>
          </a:xfrm>
          <a:prstGeom prst="straightConnector1">
            <a:avLst/>
          </a:prstGeom>
          <a:ln>
            <a:headEnd type="arrow" w="med" len="med"/>
            <a:tailEnd type="arrow" w="med" len="med"/>
          </a:ln>
        </p:spPr>
        <p:style>
          <a:lnRef idx="3">
            <a:schemeClr val="dk1"/>
          </a:lnRef>
          <a:fillRef idx="0">
            <a:schemeClr val="dk1"/>
          </a:fillRef>
          <a:effectRef idx="2">
            <a:schemeClr val="dk1"/>
          </a:effectRef>
          <a:fontRef idx="minor">
            <a:schemeClr val="tx1"/>
          </a:fontRef>
        </p:style>
      </p:cxnSp>
      <p:sp>
        <p:nvSpPr>
          <p:cNvPr id="13" name="TextBox 12">
            <a:extLst>
              <a:ext uri="{FF2B5EF4-FFF2-40B4-BE49-F238E27FC236}">
                <a16:creationId xmlns:a16="http://schemas.microsoft.com/office/drawing/2014/main" id="{10D6F5FF-069E-4529-8E72-053C569786DD}"/>
              </a:ext>
            </a:extLst>
          </p:cNvPr>
          <p:cNvSpPr txBox="1"/>
          <p:nvPr/>
        </p:nvSpPr>
        <p:spPr>
          <a:xfrm>
            <a:off x="6398674" y="5707629"/>
            <a:ext cx="639919" cy="461665"/>
          </a:xfrm>
          <a:prstGeom prst="rect">
            <a:avLst/>
          </a:prstGeom>
          <a:noFill/>
        </p:spPr>
        <p:txBody>
          <a:bodyPr wrap="none" rtlCol="0">
            <a:spAutoFit/>
          </a:bodyPr>
          <a:lstStyle/>
          <a:p>
            <a:r>
              <a:rPr lang="en-US" sz="2400" dirty="0"/>
              <a:t>slot</a:t>
            </a:r>
          </a:p>
        </p:txBody>
      </p:sp>
      <p:sp>
        <p:nvSpPr>
          <p:cNvPr id="15" name="Rectangle 14">
            <a:extLst>
              <a:ext uri="{FF2B5EF4-FFF2-40B4-BE49-F238E27FC236}">
                <a16:creationId xmlns:a16="http://schemas.microsoft.com/office/drawing/2014/main" id="{B753839F-DBF6-4A21-B487-688C259B9312}"/>
              </a:ext>
            </a:extLst>
          </p:cNvPr>
          <p:cNvSpPr/>
          <p:nvPr/>
        </p:nvSpPr>
        <p:spPr>
          <a:xfrm>
            <a:off x="4139714" y="4909077"/>
            <a:ext cx="1784555" cy="575187"/>
          </a:xfrm>
          <a:prstGeom prst="rect">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UCI3</a:t>
            </a:r>
          </a:p>
        </p:txBody>
      </p:sp>
      <p:cxnSp>
        <p:nvCxnSpPr>
          <p:cNvPr id="14" name="Straight Connector 13">
            <a:extLst>
              <a:ext uri="{FF2B5EF4-FFF2-40B4-BE49-F238E27FC236}">
                <a16:creationId xmlns:a16="http://schemas.microsoft.com/office/drawing/2014/main" id="{5D0A29CC-F3AD-4C55-8663-79DE7E09EF17}"/>
              </a:ext>
            </a:extLst>
          </p:cNvPr>
          <p:cNvCxnSpPr/>
          <p:nvPr/>
        </p:nvCxnSpPr>
        <p:spPr>
          <a:xfrm>
            <a:off x="7829268" y="2536723"/>
            <a:ext cx="0" cy="2816942"/>
          </a:xfrm>
          <a:prstGeom prst="line">
            <a:avLst/>
          </a:prstGeom>
          <a:ln w="38100">
            <a:solidFill>
              <a:srgbClr val="FF0000"/>
            </a:solidFill>
            <a:prstDash val="dashDot"/>
          </a:ln>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C1343CB3-B3AA-4272-A171-6A7D0B19FCFC}"/>
              </a:ext>
            </a:extLst>
          </p:cNvPr>
          <p:cNvSpPr/>
          <p:nvPr/>
        </p:nvSpPr>
        <p:spPr>
          <a:xfrm>
            <a:off x="1663214" y="4350123"/>
            <a:ext cx="1784555" cy="575187"/>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UCI6</a:t>
            </a:r>
          </a:p>
        </p:txBody>
      </p:sp>
      <p:sp>
        <p:nvSpPr>
          <p:cNvPr id="18" name="Rectangle 17">
            <a:extLst>
              <a:ext uri="{FF2B5EF4-FFF2-40B4-BE49-F238E27FC236}">
                <a16:creationId xmlns:a16="http://schemas.microsoft.com/office/drawing/2014/main" id="{338771B8-1D36-4948-B176-AC31C0F58795}"/>
              </a:ext>
            </a:extLst>
          </p:cNvPr>
          <p:cNvSpPr/>
          <p:nvPr/>
        </p:nvSpPr>
        <p:spPr>
          <a:xfrm>
            <a:off x="2042569" y="2249129"/>
            <a:ext cx="6555506" cy="575187"/>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UCI1+2+3</a:t>
            </a:r>
          </a:p>
        </p:txBody>
      </p:sp>
    </p:spTree>
    <p:extLst>
      <p:ext uri="{BB962C8B-B14F-4D97-AF65-F5344CB8AC3E}">
        <p14:creationId xmlns:p14="http://schemas.microsoft.com/office/powerpoint/2010/main" val="42894103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37D443-E615-4BD9-96F8-DB08AC52544B}"/>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4E0B13C0-47F8-4E5E-92DB-D73BC2148829}"/>
              </a:ext>
            </a:extLst>
          </p:cNvPr>
          <p:cNvSpPr>
            <a:spLocks noGrp="1"/>
          </p:cNvSpPr>
          <p:nvPr>
            <p:ph idx="1"/>
          </p:nvPr>
        </p:nvSpPr>
        <p:spPr/>
        <p:txBody>
          <a:bodyPr>
            <a:normAutofit fontScale="25000" lnSpcReduction="20000"/>
          </a:bodyPr>
          <a:lstStyle/>
          <a:p>
            <a:r>
              <a:rPr lang="en-US" sz="6400" b="1" u="sng" dirty="0">
                <a:highlight>
                  <a:srgbClr val="808000"/>
                </a:highlight>
              </a:rPr>
              <a:t>Working assumption (RAN1#92bis):</a:t>
            </a:r>
            <a:endParaRPr lang="sv-SE" sz="6400" dirty="0">
              <a:highlight>
                <a:srgbClr val="808000"/>
              </a:highlight>
            </a:endParaRPr>
          </a:p>
          <a:p>
            <a:pPr lvl="0"/>
            <a:r>
              <a:rPr lang="en-US" sz="6400" dirty="0"/>
              <a:t>When single-slot PUCCH overlaps with single-slot PUCCH or single-slot PUSCH in slot n for a PUCCH group,</a:t>
            </a:r>
            <a:endParaRPr lang="sv-SE" sz="6400" dirty="0"/>
          </a:p>
          <a:p>
            <a:pPr lvl="1"/>
            <a:r>
              <a:rPr lang="en-US" sz="5600" dirty="0"/>
              <a:t>The UE multiplex all UCIs on either one PUCCH or one PUSCH, using the existing UCI multiplexing rule, if both following conditions are satisfied:</a:t>
            </a:r>
            <a:endParaRPr lang="sv-SE" sz="5600" dirty="0"/>
          </a:p>
          <a:p>
            <a:pPr lvl="2"/>
            <a:r>
              <a:rPr lang="en-US" sz="4000" dirty="0"/>
              <a:t>If the first symbol of the earliest PUCCH(s)/PUSCH(s) among all the overlapping channels starts no earlier than symbol N1+X after the last symbol of PDSCH(s) </a:t>
            </a:r>
            <a:endParaRPr lang="sv-SE" sz="4000" dirty="0"/>
          </a:p>
          <a:p>
            <a:pPr lvl="2"/>
            <a:r>
              <a:rPr lang="en-US" sz="4000" dirty="0"/>
              <a:t>If the first symbol of the earliest PUCCH(s)/PUSCH(s) among all the overlapping channels starts no earlier than N2+Y after the last symbol of PDCCHs scheduling UL transmissions including HARQ-ACK and PUSCH (if applicable) for slot n</a:t>
            </a:r>
            <a:endParaRPr lang="sv-SE" sz="4000" dirty="0"/>
          </a:p>
          <a:p>
            <a:pPr lvl="1"/>
            <a:r>
              <a:rPr lang="en-US" sz="5600" dirty="0"/>
              <a:t>If at least one pair of overlapping channels does not meet the above timeline requirements </a:t>
            </a:r>
            <a:r>
              <a:rPr lang="en-US" sz="5600" dirty="0">
                <a:solidFill>
                  <a:srgbClr val="FF0000"/>
                </a:solidFill>
              </a:rPr>
              <a:t>for overlapping channels</a:t>
            </a:r>
            <a:r>
              <a:rPr lang="en-US" sz="5600" dirty="0"/>
              <a:t>, UE consider it is an error case for all UL channels in the group of overlapping channels. UE behavior is not specified. </a:t>
            </a:r>
            <a:endParaRPr lang="sv-SE" sz="5600" dirty="0"/>
          </a:p>
          <a:p>
            <a:pPr lvl="0"/>
            <a:r>
              <a:rPr lang="en-US" sz="6400" dirty="0"/>
              <a:t>The definition of N1 and N2 follows the same definition in current NR spec. </a:t>
            </a:r>
            <a:endParaRPr lang="sv-SE" sz="6400" dirty="0"/>
          </a:p>
          <a:p>
            <a:pPr lvl="0"/>
            <a:r>
              <a:rPr lang="en-US" sz="6400" dirty="0"/>
              <a:t>X and Y are non-negative integer values.</a:t>
            </a:r>
            <a:endParaRPr lang="sv-SE" sz="6400" dirty="0"/>
          </a:p>
          <a:p>
            <a:pPr lvl="0"/>
            <a:r>
              <a:rPr lang="en-US" sz="6400" dirty="0"/>
              <a:t>FFS on values of X and Y </a:t>
            </a:r>
            <a:endParaRPr lang="sv-SE" sz="6400" dirty="0"/>
          </a:p>
          <a:p>
            <a:pPr lvl="0"/>
            <a:r>
              <a:rPr lang="en-US" sz="6400" dirty="0"/>
              <a:t>FFS on timeline requirement for multiplexing UCIs on PUSCH with A-CSI. </a:t>
            </a:r>
            <a:endParaRPr lang="sv-SE" sz="6400" dirty="0"/>
          </a:p>
          <a:p>
            <a:pPr lvl="0"/>
            <a:r>
              <a:rPr lang="en-US" dirty="0"/>
              <a:t>FFS how to handle one PUCCH overlap with multiple PUSCHs which satisfy timeline requirement.</a:t>
            </a:r>
            <a:endParaRPr lang="sv-SE" dirty="0"/>
          </a:p>
          <a:p>
            <a:pPr lvl="0"/>
            <a:r>
              <a:rPr lang="en-US" dirty="0"/>
              <a:t>FFS: how to handle HARQ-ACK for semi-static PDSCH.</a:t>
            </a:r>
            <a:endParaRPr lang="sv-SE" dirty="0"/>
          </a:p>
          <a:p>
            <a:pPr lvl="0"/>
            <a:r>
              <a:rPr lang="en-US" dirty="0"/>
              <a:t>FFS multiplexing rule when AN PUCCH resource with F1 overlaps with SR PUCCH resource with F0.</a:t>
            </a:r>
            <a:endParaRPr lang="sv-SE" dirty="0"/>
          </a:p>
          <a:p>
            <a:pPr lvl="0"/>
            <a:r>
              <a:rPr lang="en-US" dirty="0"/>
              <a:t>FFS: how to handle semi-statically configured PUCCH overlap with semi-statically configured PUCCH or PUSCH.</a:t>
            </a:r>
            <a:endParaRPr lang="sv-SE" dirty="0"/>
          </a:p>
          <a:p>
            <a:pPr lvl="0"/>
            <a:r>
              <a:rPr lang="en-US" dirty="0"/>
              <a:t>Note: The above proposal does not override the dropping rules defined for ACK/SR colliding with A-CSI-only on PUSCH without UL-SCH, or ACK/SR colliding with SP-CSI on PUSCH without UL-SCH. </a:t>
            </a:r>
            <a:endParaRPr lang="sv-SE" dirty="0"/>
          </a:p>
          <a:p>
            <a:pPr lvl="0"/>
            <a:r>
              <a:rPr lang="en-US" dirty="0"/>
              <a:t>Note: Consider how to handle PUCCH colliding with other UL channels in NR Rel. 15 June drop when URLLC is taking into account.</a:t>
            </a:r>
            <a:endParaRPr lang="sv-SE" dirty="0"/>
          </a:p>
          <a:p>
            <a:endParaRPr lang="en-US" dirty="0"/>
          </a:p>
        </p:txBody>
      </p:sp>
    </p:spTree>
    <p:extLst>
      <p:ext uri="{BB962C8B-B14F-4D97-AF65-F5344CB8AC3E}">
        <p14:creationId xmlns:p14="http://schemas.microsoft.com/office/powerpoint/2010/main" val="37263247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FE5039-3430-4B38-BA81-319DA1D87C81}"/>
              </a:ext>
            </a:extLst>
          </p:cNvPr>
          <p:cNvSpPr>
            <a:spLocks noGrp="1"/>
          </p:cNvSpPr>
          <p:nvPr>
            <p:ph type="title"/>
          </p:nvPr>
        </p:nvSpPr>
        <p:spPr/>
        <p:txBody>
          <a:bodyPr/>
          <a:lstStyle/>
          <a:p>
            <a:r>
              <a:rPr lang="en-US" dirty="0"/>
              <a:t>Example 4</a:t>
            </a:r>
          </a:p>
        </p:txBody>
      </p:sp>
      <p:sp>
        <p:nvSpPr>
          <p:cNvPr id="3" name="Content Placeholder 2">
            <a:extLst>
              <a:ext uri="{FF2B5EF4-FFF2-40B4-BE49-F238E27FC236}">
                <a16:creationId xmlns:a16="http://schemas.microsoft.com/office/drawing/2014/main" id="{90BBA258-1532-48ED-AB25-07E8F2EA56AC}"/>
              </a:ext>
            </a:extLst>
          </p:cNvPr>
          <p:cNvSpPr>
            <a:spLocks noGrp="1"/>
          </p:cNvSpPr>
          <p:nvPr>
            <p:ph idx="1"/>
          </p:nvPr>
        </p:nvSpPr>
        <p:spPr/>
        <p:txBody>
          <a:bodyPr/>
          <a:lstStyle/>
          <a:p>
            <a:endParaRPr lang="en-US" dirty="0"/>
          </a:p>
        </p:txBody>
      </p:sp>
      <p:sp>
        <p:nvSpPr>
          <p:cNvPr id="4" name="Rectangle 3">
            <a:extLst>
              <a:ext uri="{FF2B5EF4-FFF2-40B4-BE49-F238E27FC236}">
                <a16:creationId xmlns:a16="http://schemas.microsoft.com/office/drawing/2014/main" id="{EFE16D08-803D-4A69-929C-D0CC6787C7D1}"/>
              </a:ext>
            </a:extLst>
          </p:cNvPr>
          <p:cNvSpPr/>
          <p:nvPr/>
        </p:nvSpPr>
        <p:spPr>
          <a:xfrm>
            <a:off x="3842287" y="3259394"/>
            <a:ext cx="1784555" cy="575187"/>
          </a:xfrm>
          <a:prstGeom prst="rect">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UCI1</a:t>
            </a:r>
          </a:p>
        </p:txBody>
      </p:sp>
      <p:sp>
        <p:nvSpPr>
          <p:cNvPr id="5" name="Rectangle 4">
            <a:extLst>
              <a:ext uri="{FF2B5EF4-FFF2-40B4-BE49-F238E27FC236}">
                <a16:creationId xmlns:a16="http://schemas.microsoft.com/office/drawing/2014/main" id="{95C03DF4-9682-43FA-BC83-E6C402E47D49}"/>
              </a:ext>
            </a:extLst>
          </p:cNvPr>
          <p:cNvSpPr/>
          <p:nvPr/>
        </p:nvSpPr>
        <p:spPr>
          <a:xfrm>
            <a:off x="5049197" y="4198953"/>
            <a:ext cx="1784555" cy="575187"/>
          </a:xfrm>
          <a:prstGeom prst="rect">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UCI2</a:t>
            </a:r>
          </a:p>
        </p:txBody>
      </p:sp>
      <p:sp>
        <p:nvSpPr>
          <p:cNvPr id="6" name="Rectangle 5">
            <a:extLst>
              <a:ext uri="{FF2B5EF4-FFF2-40B4-BE49-F238E27FC236}">
                <a16:creationId xmlns:a16="http://schemas.microsoft.com/office/drawing/2014/main" id="{BAE08E64-18C8-4834-A89F-0D91E008FBC0}"/>
              </a:ext>
            </a:extLst>
          </p:cNvPr>
          <p:cNvSpPr/>
          <p:nvPr/>
        </p:nvSpPr>
        <p:spPr>
          <a:xfrm>
            <a:off x="7829268" y="3309707"/>
            <a:ext cx="1784555" cy="575187"/>
          </a:xfrm>
          <a:prstGeom prst="rect">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UCI4</a:t>
            </a:r>
          </a:p>
        </p:txBody>
      </p:sp>
      <p:sp>
        <p:nvSpPr>
          <p:cNvPr id="7" name="Rectangle 6">
            <a:extLst>
              <a:ext uri="{FF2B5EF4-FFF2-40B4-BE49-F238E27FC236}">
                <a16:creationId xmlns:a16="http://schemas.microsoft.com/office/drawing/2014/main" id="{C4A39822-7405-46B2-8DAE-65014B30AF73}"/>
              </a:ext>
            </a:extLst>
          </p:cNvPr>
          <p:cNvSpPr/>
          <p:nvPr/>
        </p:nvSpPr>
        <p:spPr>
          <a:xfrm>
            <a:off x="8367586" y="4142990"/>
            <a:ext cx="1784555" cy="575187"/>
          </a:xfrm>
          <a:prstGeom prst="rect">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UCI5</a:t>
            </a:r>
          </a:p>
        </p:txBody>
      </p:sp>
      <p:cxnSp>
        <p:nvCxnSpPr>
          <p:cNvPr id="9" name="Straight Connector 8">
            <a:extLst>
              <a:ext uri="{FF2B5EF4-FFF2-40B4-BE49-F238E27FC236}">
                <a16:creationId xmlns:a16="http://schemas.microsoft.com/office/drawing/2014/main" id="{C0195133-821B-4141-8352-B13AA33651F7}"/>
              </a:ext>
            </a:extLst>
          </p:cNvPr>
          <p:cNvCxnSpPr/>
          <p:nvPr/>
        </p:nvCxnSpPr>
        <p:spPr>
          <a:xfrm>
            <a:off x="3842287" y="2536723"/>
            <a:ext cx="0" cy="2816942"/>
          </a:xfrm>
          <a:prstGeom prst="line">
            <a:avLst/>
          </a:prstGeom>
          <a:ln w="38100">
            <a:solidFill>
              <a:srgbClr val="FF0000"/>
            </a:solidFill>
            <a:prstDash val="dashDot"/>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563677B9-DBEC-46F0-A9BD-7B960896870A}"/>
              </a:ext>
            </a:extLst>
          </p:cNvPr>
          <p:cNvCxnSpPr>
            <a:cxnSpLocks/>
          </p:cNvCxnSpPr>
          <p:nvPr/>
        </p:nvCxnSpPr>
        <p:spPr>
          <a:xfrm>
            <a:off x="1514901" y="5707629"/>
            <a:ext cx="8860922" cy="44242"/>
          </a:xfrm>
          <a:prstGeom prst="straightConnector1">
            <a:avLst/>
          </a:prstGeom>
          <a:ln>
            <a:headEnd type="arrow" w="med" len="med"/>
            <a:tailEnd type="arrow" w="med" len="med"/>
          </a:ln>
        </p:spPr>
        <p:style>
          <a:lnRef idx="3">
            <a:schemeClr val="dk1"/>
          </a:lnRef>
          <a:fillRef idx="0">
            <a:schemeClr val="dk1"/>
          </a:fillRef>
          <a:effectRef idx="2">
            <a:schemeClr val="dk1"/>
          </a:effectRef>
          <a:fontRef idx="minor">
            <a:schemeClr val="tx1"/>
          </a:fontRef>
        </p:style>
      </p:cxnSp>
      <p:sp>
        <p:nvSpPr>
          <p:cNvPr id="13" name="TextBox 12">
            <a:extLst>
              <a:ext uri="{FF2B5EF4-FFF2-40B4-BE49-F238E27FC236}">
                <a16:creationId xmlns:a16="http://schemas.microsoft.com/office/drawing/2014/main" id="{10D6F5FF-069E-4529-8E72-053C569786DD}"/>
              </a:ext>
            </a:extLst>
          </p:cNvPr>
          <p:cNvSpPr txBox="1"/>
          <p:nvPr/>
        </p:nvSpPr>
        <p:spPr>
          <a:xfrm>
            <a:off x="6398674" y="5707629"/>
            <a:ext cx="639919" cy="461665"/>
          </a:xfrm>
          <a:prstGeom prst="rect">
            <a:avLst/>
          </a:prstGeom>
          <a:noFill/>
        </p:spPr>
        <p:txBody>
          <a:bodyPr wrap="none" rtlCol="0">
            <a:spAutoFit/>
          </a:bodyPr>
          <a:lstStyle/>
          <a:p>
            <a:r>
              <a:rPr lang="en-US" sz="2400" dirty="0"/>
              <a:t>slot</a:t>
            </a:r>
          </a:p>
        </p:txBody>
      </p:sp>
      <p:sp>
        <p:nvSpPr>
          <p:cNvPr id="15" name="Rectangle 14">
            <a:extLst>
              <a:ext uri="{FF2B5EF4-FFF2-40B4-BE49-F238E27FC236}">
                <a16:creationId xmlns:a16="http://schemas.microsoft.com/office/drawing/2014/main" id="{B753839F-DBF6-4A21-B487-688C259B9312}"/>
              </a:ext>
            </a:extLst>
          </p:cNvPr>
          <p:cNvSpPr/>
          <p:nvPr/>
        </p:nvSpPr>
        <p:spPr>
          <a:xfrm>
            <a:off x="4139714" y="4909077"/>
            <a:ext cx="1784555" cy="575187"/>
          </a:xfrm>
          <a:prstGeom prst="rect">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UCI3</a:t>
            </a:r>
          </a:p>
        </p:txBody>
      </p:sp>
      <p:cxnSp>
        <p:nvCxnSpPr>
          <p:cNvPr id="14" name="Straight Connector 13">
            <a:extLst>
              <a:ext uri="{FF2B5EF4-FFF2-40B4-BE49-F238E27FC236}">
                <a16:creationId xmlns:a16="http://schemas.microsoft.com/office/drawing/2014/main" id="{5D0A29CC-F3AD-4C55-8663-79DE7E09EF17}"/>
              </a:ext>
            </a:extLst>
          </p:cNvPr>
          <p:cNvCxnSpPr/>
          <p:nvPr/>
        </p:nvCxnSpPr>
        <p:spPr>
          <a:xfrm>
            <a:off x="7829268" y="2536723"/>
            <a:ext cx="0" cy="2816942"/>
          </a:xfrm>
          <a:prstGeom prst="line">
            <a:avLst/>
          </a:prstGeom>
          <a:ln w="38100">
            <a:solidFill>
              <a:srgbClr val="FF0000"/>
            </a:solidFill>
            <a:prstDash val="dashDot"/>
          </a:ln>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C1343CB3-B3AA-4272-A171-6A7D0B19FCFC}"/>
              </a:ext>
            </a:extLst>
          </p:cNvPr>
          <p:cNvSpPr/>
          <p:nvPr/>
        </p:nvSpPr>
        <p:spPr>
          <a:xfrm>
            <a:off x="1663214" y="4350123"/>
            <a:ext cx="1784555" cy="575187"/>
          </a:xfrm>
          <a:prstGeom prst="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UCI6</a:t>
            </a:r>
          </a:p>
        </p:txBody>
      </p:sp>
      <p:sp>
        <p:nvSpPr>
          <p:cNvPr id="18" name="Rectangle 17">
            <a:extLst>
              <a:ext uri="{FF2B5EF4-FFF2-40B4-BE49-F238E27FC236}">
                <a16:creationId xmlns:a16="http://schemas.microsoft.com/office/drawing/2014/main" id="{338771B8-1D36-4948-B176-AC31C0F58795}"/>
              </a:ext>
            </a:extLst>
          </p:cNvPr>
          <p:cNvSpPr/>
          <p:nvPr/>
        </p:nvSpPr>
        <p:spPr>
          <a:xfrm>
            <a:off x="2042569" y="2249129"/>
            <a:ext cx="6555506" cy="575187"/>
          </a:xfrm>
          <a:prstGeom prst="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UCI1+2+3</a:t>
            </a:r>
          </a:p>
        </p:txBody>
      </p:sp>
      <p:sp>
        <p:nvSpPr>
          <p:cNvPr id="17" name="Rectangle 16">
            <a:extLst>
              <a:ext uri="{FF2B5EF4-FFF2-40B4-BE49-F238E27FC236}">
                <a16:creationId xmlns:a16="http://schemas.microsoft.com/office/drawing/2014/main" id="{419F4C15-685D-4799-83B5-9CA8FF22B681}"/>
              </a:ext>
            </a:extLst>
          </p:cNvPr>
          <p:cNvSpPr/>
          <p:nvPr/>
        </p:nvSpPr>
        <p:spPr>
          <a:xfrm>
            <a:off x="2042569" y="1432766"/>
            <a:ext cx="6555506" cy="575187"/>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UCI1+2+3+4+5+6</a:t>
            </a:r>
          </a:p>
        </p:txBody>
      </p:sp>
    </p:spTree>
    <p:extLst>
      <p:ext uri="{BB962C8B-B14F-4D97-AF65-F5344CB8AC3E}">
        <p14:creationId xmlns:p14="http://schemas.microsoft.com/office/powerpoint/2010/main" val="6258676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1535F2-63F0-4FA3-A953-31F386170630}"/>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BCB3A9D7-D1AC-4E3D-8727-E842D6C10980}"/>
              </a:ext>
            </a:extLst>
          </p:cNvPr>
          <p:cNvSpPr>
            <a:spLocks noGrp="1"/>
          </p:cNvSpPr>
          <p:nvPr>
            <p:ph idx="1"/>
          </p:nvPr>
        </p:nvSpPr>
        <p:spPr/>
        <p:txBody>
          <a:bodyPr>
            <a:normAutofit lnSpcReduction="10000"/>
          </a:bodyPr>
          <a:lstStyle/>
          <a:p>
            <a:r>
              <a:rPr lang="en-GB" dirty="0">
                <a:highlight>
                  <a:srgbClr val="00FF00"/>
                </a:highlight>
              </a:rPr>
              <a:t>Agreements:</a:t>
            </a:r>
            <a:endParaRPr lang="sv-SE" dirty="0">
              <a:highlight>
                <a:srgbClr val="00FF00"/>
              </a:highlight>
            </a:endParaRPr>
          </a:p>
          <a:p>
            <a:r>
              <a:rPr lang="en-GB" dirty="0"/>
              <a:t>Within a group of overlapping PUCCH/PUSCH channels satisfying the timeline requirements </a:t>
            </a:r>
            <a:r>
              <a:rPr lang="en-GB" dirty="0">
                <a:solidFill>
                  <a:srgbClr val="FF0000"/>
                </a:solidFill>
              </a:rPr>
              <a:t>for overlapping channels</a:t>
            </a:r>
            <a:r>
              <a:rPr lang="en-GB" dirty="0"/>
              <a:t>, adopt the following procedure </a:t>
            </a:r>
            <a:endParaRPr lang="sv-SE" dirty="0"/>
          </a:p>
          <a:p>
            <a:pPr lvl="1"/>
            <a:r>
              <a:rPr lang="en-GB" dirty="0"/>
              <a:t>Step 1: </a:t>
            </a:r>
            <a:r>
              <a:rPr lang="en-GB" dirty="0">
                <a:highlight>
                  <a:srgbClr val="FFFF00"/>
                </a:highlight>
              </a:rPr>
              <a:t>determine a set of non-overlapping (in time)PUCCH resource(s)</a:t>
            </a:r>
            <a:r>
              <a:rPr lang="en-GB" dirty="0"/>
              <a:t> for UCI multiplexing by considering only the PUCCH resources in the group (irrespective whether or not PUSCH(s) exists), where each PUCCH resource satisfies the timeline requirements</a:t>
            </a:r>
            <a:endParaRPr lang="sv-SE" dirty="0"/>
          </a:p>
          <a:p>
            <a:pPr lvl="1"/>
            <a:r>
              <a:rPr lang="en-GB" dirty="0"/>
              <a:t>Step 2: </a:t>
            </a:r>
            <a:endParaRPr lang="sv-SE" dirty="0"/>
          </a:p>
          <a:p>
            <a:pPr lvl="2"/>
            <a:r>
              <a:rPr lang="en-GB" dirty="0"/>
              <a:t>if the resulting PUCCH resource(s) in step 1 overlapping with PUSCH(s), multiplex UCIs on the overlapping PUSCH(s); </a:t>
            </a:r>
            <a:endParaRPr lang="sv-SE" dirty="0"/>
          </a:p>
          <a:p>
            <a:pPr lvl="3"/>
            <a:r>
              <a:rPr lang="en-GB" dirty="0"/>
              <a:t>FFS: When UCI includes SR</a:t>
            </a:r>
            <a:endParaRPr lang="sv-SE" dirty="0"/>
          </a:p>
          <a:p>
            <a:pPr lvl="2"/>
            <a:r>
              <a:rPr lang="en-GB" dirty="0"/>
              <a:t>Otherwise, multiplex UCI on the determined PUCCH resource(s)</a:t>
            </a:r>
            <a:endParaRPr lang="sv-SE" dirty="0"/>
          </a:p>
          <a:p>
            <a:endParaRPr lang="en-US" dirty="0"/>
          </a:p>
        </p:txBody>
      </p:sp>
    </p:spTree>
    <p:extLst>
      <p:ext uri="{BB962C8B-B14F-4D97-AF65-F5344CB8AC3E}">
        <p14:creationId xmlns:p14="http://schemas.microsoft.com/office/powerpoint/2010/main" val="11316415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7F98C2-3122-468B-86DA-2DB06E0B967E}"/>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1844015D-0800-4760-A70B-F4EDA52FF9FF}"/>
              </a:ext>
            </a:extLst>
          </p:cNvPr>
          <p:cNvSpPr>
            <a:spLocks noGrp="1"/>
          </p:cNvSpPr>
          <p:nvPr>
            <p:ph idx="1"/>
          </p:nvPr>
        </p:nvSpPr>
        <p:spPr/>
        <p:txBody>
          <a:bodyPr>
            <a:normAutofit/>
          </a:bodyPr>
          <a:lstStyle/>
          <a:p>
            <a:pPr marL="0" indent="0">
              <a:buNone/>
            </a:pPr>
            <a:r>
              <a:rPr lang="en-GB" dirty="0">
                <a:highlight>
                  <a:srgbClr val="00FF00"/>
                </a:highlight>
              </a:rPr>
              <a:t>Agreements:</a:t>
            </a:r>
            <a:endParaRPr lang="sv-SE" dirty="0">
              <a:highlight>
                <a:srgbClr val="00FF00"/>
              </a:highlight>
            </a:endParaRPr>
          </a:p>
          <a:p>
            <a:r>
              <a:rPr lang="en-GB" dirty="0"/>
              <a:t>Within a group of overlapping PUCCH/PUSCH channels satisfying the timeline requirements, adopt the following procedure </a:t>
            </a:r>
            <a:endParaRPr lang="sv-SE" dirty="0"/>
          </a:p>
          <a:p>
            <a:pPr lvl="1"/>
            <a:r>
              <a:rPr lang="en-GB" dirty="0"/>
              <a:t>Step 1: determine a set of non-overlapping (in time)PUCCH resource(s) for UCI multiplexing by considering only the PUCCH resources in the group (irrespective whether or not PUSCH(s) exists), where each PUCCH resource satisfies the timeline requirements</a:t>
            </a:r>
          </a:p>
          <a:p>
            <a:pPr lvl="1"/>
            <a:r>
              <a:rPr lang="en-GB" dirty="0"/>
              <a:t>Step 2: if the resulting PUCCH resource(s) in step 1 overlapping with PUSCH(s), multiplex UCIs on the overlapping PUSCH(s); </a:t>
            </a:r>
            <a:endParaRPr lang="sv-SE" dirty="0"/>
          </a:p>
          <a:p>
            <a:pPr lvl="2"/>
            <a:r>
              <a:rPr lang="en-GB" dirty="0"/>
              <a:t>FFS: When UCI includes SR</a:t>
            </a:r>
            <a:endParaRPr lang="sv-SE" dirty="0"/>
          </a:p>
          <a:p>
            <a:pPr lvl="1"/>
            <a:r>
              <a:rPr lang="en-GB" dirty="0"/>
              <a:t>Otherwise, multiplex UCI on the determined PUCCH resource(s)</a:t>
            </a:r>
            <a:endParaRPr lang="sv-SE" dirty="0"/>
          </a:p>
          <a:p>
            <a:endParaRPr lang="en-US" dirty="0"/>
          </a:p>
        </p:txBody>
      </p:sp>
    </p:spTree>
    <p:extLst>
      <p:ext uri="{BB962C8B-B14F-4D97-AF65-F5344CB8AC3E}">
        <p14:creationId xmlns:p14="http://schemas.microsoft.com/office/powerpoint/2010/main" val="15978590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FBF0AE-FD4B-49D5-900B-73FEF65FD249}"/>
              </a:ext>
            </a:extLst>
          </p:cNvPr>
          <p:cNvSpPr>
            <a:spLocks noGrp="1"/>
          </p:cNvSpPr>
          <p:nvPr>
            <p:ph type="title"/>
          </p:nvPr>
        </p:nvSpPr>
        <p:spPr/>
        <p:txBody>
          <a:bodyPr/>
          <a:lstStyle/>
          <a:p>
            <a:endParaRPr lang="en-US" dirty="0"/>
          </a:p>
        </p:txBody>
      </p:sp>
      <p:sp>
        <p:nvSpPr>
          <p:cNvPr id="3" name="Content Placeholder 2">
            <a:extLst>
              <a:ext uri="{FF2B5EF4-FFF2-40B4-BE49-F238E27FC236}">
                <a16:creationId xmlns:a16="http://schemas.microsoft.com/office/drawing/2014/main" id="{BC7EE401-21D9-4CD5-A712-B4C086D98827}"/>
              </a:ext>
            </a:extLst>
          </p:cNvPr>
          <p:cNvSpPr>
            <a:spLocks noGrp="1"/>
          </p:cNvSpPr>
          <p:nvPr>
            <p:ph idx="1"/>
          </p:nvPr>
        </p:nvSpPr>
        <p:spPr/>
        <p:txBody>
          <a:bodyPr/>
          <a:lstStyle/>
          <a:p>
            <a:pPr marL="0" indent="0">
              <a:buNone/>
            </a:pPr>
            <a:endParaRPr lang="en-US" dirty="0"/>
          </a:p>
          <a:p>
            <a:pPr lvl="1"/>
            <a:r>
              <a:rPr lang="en-US" dirty="0"/>
              <a:t>Option 1</a:t>
            </a:r>
          </a:p>
          <a:p>
            <a:pPr lvl="2"/>
            <a:r>
              <a:rPr lang="en-US" dirty="0"/>
              <a:t>Support : Vivo, OPPO, LG, Lenovo, MOT, ETRI</a:t>
            </a:r>
          </a:p>
          <a:p>
            <a:pPr lvl="1"/>
            <a:r>
              <a:rPr lang="en-US" dirty="0"/>
              <a:t>Option 2</a:t>
            </a:r>
          </a:p>
          <a:p>
            <a:pPr lvl="2"/>
            <a:r>
              <a:rPr lang="en-US" dirty="0"/>
              <a:t>Support: E///, ZTE, Nokia, NSB, Samsung, MTK*,QC*, HW, </a:t>
            </a:r>
            <a:r>
              <a:rPr lang="en-US" dirty="0" err="1"/>
              <a:t>HiSilicon</a:t>
            </a:r>
            <a:r>
              <a:rPr lang="en-US" dirty="0"/>
              <a:t>, CATT, Xiaomi, DCM, Intel*, Panasonic</a:t>
            </a:r>
          </a:p>
        </p:txBody>
      </p:sp>
    </p:spTree>
    <p:extLst>
      <p:ext uri="{BB962C8B-B14F-4D97-AF65-F5344CB8AC3E}">
        <p14:creationId xmlns:p14="http://schemas.microsoft.com/office/powerpoint/2010/main" val="25721896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88A31-14EB-4B5D-B216-3340FD5E3F30}"/>
              </a:ext>
            </a:extLst>
          </p:cNvPr>
          <p:cNvSpPr>
            <a:spLocks noGrp="1"/>
          </p:cNvSpPr>
          <p:nvPr>
            <p:ph type="title"/>
          </p:nvPr>
        </p:nvSpPr>
        <p:spPr/>
        <p:txBody>
          <a:bodyPr/>
          <a:lstStyle/>
          <a:p>
            <a:r>
              <a:rPr lang="en-US" dirty="0"/>
              <a:t>Option 1</a:t>
            </a:r>
          </a:p>
        </p:txBody>
      </p:sp>
      <p:sp>
        <p:nvSpPr>
          <p:cNvPr id="3" name="Content Placeholder 2">
            <a:extLst>
              <a:ext uri="{FF2B5EF4-FFF2-40B4-BE49-F238E27FC236}">
                <a16:creationId xmlns:a16="http://schemas.microsoft.com/office/drawing/2014/main" id="{43CDB852-DF24-4F11-9D5B-9C007795BAF8}"/>
              </a:ext>
            </a:extLst>
          </p:cNvPr>
          <p:cNvSpPr>
            <a:spLocks noGrp="1"/>
          </p:cNvSpPr>
          <p:nvPr>
            <p:ph idx="1"/>
          </p:nvPr>
        </p:nvSpPr>
        <p:spPr/>
        <p:txBody>
          <a:bodyPr>
            <a:normAutofit/>
          </a:bodyPr>
          <a:lstStyle/>
          <a:p>
            <a:pPr lvl="0"/>
            <a:r>
              <a:rPr lang="en-US" dirty="0"/>
              <a:t>In a slot with overlapping PUCCH/PUSCH resources, one group of overlapping PUCCH/PUSCH channels is defined in a slot.  </a:t>
            </a:r>
            <a:endParaRPr lang="sv-SE" dirty="0"/>
          </a:p>
          <a:p>
            <a:pPr lvl="1"/>
            <a:r>
              <a:rPr lang="en-US" dirty="0"/>
              <a:t>If the timeline requirements are met, all the PUCCH resources in the slot (overlapping or not) are multiplexed into one PUCCH resource.</a:t>
            </a:r>
          </a:p>
          <a:p>
            <a:pPr marL="457200" lvl="1" indent="0">
              <a:buNone/>
            </a:pPr>
            <a:endParaRPr lang="en-US" dirty="0"/>
          </a:p>
          <a:p>
            <a:endParaRPr lang="en-US" dirty="0"/>
          </a:p>
          <a:p>
            <a:endParaRPr lang="en-US" dirty="0"/>
          </a:p>
        </p:txBody>
      </p:sp>
    </p:spTree>
    <p:extLst>
      <p:ext uri="{BB962C8B-B14F-4D97-AF65-F5344CB8AC3E}">
        <p14:creationId xmlns:p14="http://schemas.microsoft.com/office/powerpoint/2010/main" val="27961659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8F70A6-75CB-4AE3-A233-F96DA475A575}"/>
              </a:ext>
            </a:extLst>
          </p:cNvPr>
          <p:cNvSpPr>
            <a:spLocks noGrp="1"/>
          </p:cNvSpPr>
          <p:nvPr>
            <p:ph type="title"/>
          </p:nvPr>
        </p:nvSpPr>
        <p:spPr/>
        <p:txBody>
          <a:bodyPr/>
          <a:lstStyle/>
          <a:p>
            <a:r>
              <a:rPr lang="en-US" dirty="0"/>
              <a:t>Option 2</a:t>
            </a:r>
          </a:p>
        </p:txBody>
      </p:sp>
      <p:sp>
        <p:nvSpPr>
          <p:cNvPr id="3" name="Content Placeholder 2">
            <a:extLst>
              <a:ext uri="{FF2B5EF4-FFF2-40B4-BE49-F238E27FC236}">
                <a16:creationId xmlns:a16="http://schemas.microsoft.com/office/drawing/2014/main" id="{A53B41A7-A40E-45F0-AF0C-ACCE4231DE0A}"/>
              </a:ext>
            </a:extLst>
          </p:cNvPr>
          <p:cNvSpPr>
            <a:spLocks noGrp="1"/>
          </p:cNvSpPr>
          <p:nvPr>
            <p:ph idx="1"/>
          </p:nvPr>
        </p:nvSpPr>
        <p:spPr/>
        <p:txBody>
          <a:bodyPr>
            <a:normAutofit/>
          </a:bodyPr>
          <a:lstStyle/>
          <a:p>
            <a:r>
              <a:rPr lang="en-US" dirty="0"/>
              <a:t>In a slot with overlapping PUCCH/PUSCH resources, at most two groups of overlapping PUCCH/PUSCH channels are defined in a slot.</a:t>
            </a:r>
            <a:endParaRPr lang="en-US" dirty="0">
              <a:solidFill>
                <a:srgbClr val="FF0000"/>
              </a:solidFill>
            </a:endParaRPr>
          </a:p>
          <a:p>
            <a:pPr lvl="1"/>
            <a:r>
              <a:rPr lang="en-US" dirty="0">
                <a:solidFill>
                  <a:srgbClr val="FF0000"/>
                </a:solidFill>
              </a:rPr>
              <a:t>While there is a group of overlapping PUCCH resources in a slot,</a:t>
            </a:r>
          </a:p>
          <a:p>
            <a:pPr lvl="2"/>
            <a:r>
              <a:rPr lang="en-US" dirty="0">
                <a:solidFill>
                  <a:srgbClr val="FF0000"/>
                </a:solidFill>
              </a:rPr>
              <a:t>The UE determines a PUCCH resource and corresponding UCI for multiplexing of the PUCCH resources for the group with the earliest starting symbol in the slot.</a:t>
            </a:r>
          </a:p>
          <a:p>
            <a:pPr lvl="3"/>
            <a:r>
              <a:rPr lang="en-US" dirty="0">
                <a:solidFill>
                  <a:srgbClr val="FF0000"/>
                </a:solidFill>
              </a:rPr>
              <a:t>The determined PUCCH resource and the corresponding UCI replace the PUCCH resources and </a:t>
            </a:r>
            <a:r>
              <a:rPr lang="en-US">
                <a:solidFill>
                  <a:srgbClr val="FF0000"/>
                </a:solidFill>
              </a:rPr>
              <a:t>corresponding UCI in </a:t>
            </a:r>
            <a:r>
              <a:rPr lang="en-US" dirty="0">
                <a:solidFill>
                  <a:srgbClr val="FF0000"/>
                </a:solidFill>
              </a:rPr>
              <a:t>the group.</a:t>
            </a:r>
          </a:p>
          <a:p>
            <a:pPr lvl="1"/>
            <a:r>
              <a:rPr lang="en-US" dirty="0">
                <a:solidFill>
                  <a:srgbClr val="FF0000"/>
                </a:solidFill>
              </a:rPr>
              <a:t>When there is no overlapping PUCCH resources in the slot, the UE determines the timeline requirements for overlapping UL channels. If the requirement is met, the UE proceeds to the agreed Step 2. </a:t>
            </a:r>
            <a:endParaRPr lang="sv-SE" dirty="0"/>
          </a:p>
          <a:p>
            <a:endParaRPr lang="en-US" dirty="0"/>
          </a:p>
        </p:txBody>
      </p:sp>
    </p:spTree>
    <p:extLst>
      <p:ext uri="{BB962C8B-B14F-4D97-AF65-F5344CB8AC3E}">
        <p14:creationId xmlns:p14="http://schemas.microsoft.com/office/powerpoint/2010/main" val="503530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FE5039-3430-4B38-BA81-319DA1D87C81}"/>
              </a:ext>
            </a:extLst>
          </p:cNvPr>
          <p:cNvSpPr>
            <a:spLocks noGrp="1"/>
          </p:cNvSpPr>
          <p:nvPr>
            <p:ph type="title"/>
          </p:nvPr>
        </p:nvSpPr>
        <p:spPr/>
        <p:txBody>
          <a:bodyPr/>
          <a:lstStyle/>
          <a:p>
            <a:r>
              <a:rPr lang="en-US" dirty="0"/>
              <a:t>Option 1</a:t>
            </a:r>
          </a:p>
        </p:txBody>
      </p:sp>
      <p:sp>
        <p:nvSpPr>
          <p:cNvPr id="3" name="Content Placeholder 2">
            <a:extLst>
              <a:ext uri="{FF2B5EF4-FFF2-40B4-BE49-F238E27FC236}">
                <a16:creationId xmlns:a16="http://schemas.microsoft.com/office/drawing/2014/main" id="{90BBA258-1532-48ED-AB25-07E8F2EA56AC}"/>
              </a:ext>
            </a:extLst>
          </p:cNvPr>
          <p:cNvSpPr>
            <a:spLocks noGrp="1"/>
          </p:cNvSpPr>
          <p:nvPr>
            <p:ph idx="1"/>
          </p:nvPr>
        </p:nvSpPr>
        <p:spPr/>
        <p:txBody>
          <a:bodyPr/>
          <a:lstStyle/>
          <a:p>
            <a:endParaRPr lang="en-US" dirty="0"/>
          </a:p>
        </p:txBody>
      </p:sp>
      <p:sp>
        <p:nvSpPr>
          <p:cNvPr id="4" name="Rectangle 3">
            <a:extLst>
              <a:ext uri="{FF2B5EF4-FFF2-40B4-BE49-F238E27FC236}">
                <a16:creationId xmlns:a16="http://schemas.microsoft.com/office/drawing/2014/main" id="{EFE16D08-803D-4A69-929C-D0CC6787C7D1}"/>
              </a:ext>
            </a:extLst>
          </p:cNvPr>
          <p:cNvSpPr/>
          <p:nvPr/>
        </p:nvSpPr>
        <p:spPr>
          <a:xfrm>
            <a:off x="2109019" y="3259394"/>
            <a:ext cx="1784555" cy="5751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95C03DF4-9682-43FA-BC83-E6C402E47D49}"/>
              </a:ext>
            </a:extLst>
          </p:cNvPr>
          <p:cNvSpPr/>
          <p:nvPr/>
        </p:nvSpPr>
        <p:spPr>
          <a:xfrm>
            <a:off x="2880851" y="4142991"/>
            <a:ext cx="1784555" cy="5751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BAE08E64-18C8-4834-A89F-0D91E008FBC0}"/>
              </a:ext>
            </a:extLst>
          </p:cNvPr>
          <p:cNvSpPr/>
          <p:nvPr/>
        </p:nvSpPr>
        <p:spPr>
          <a:xfrm>
            <a:off x="6096000" y="3309707"/>
            <a:ext cx="1784555" cy="5751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C4A39822-7405-46B2-8DAE-65014B30AF73}"/>
              </a:ext>
            </a:extLst>
          </p:cNvPr>
          <p:cNvSpPr/>
          <p:nvPr/>
        </p:nvSpPr>
        <p:spPr>
          <a:xfrm>
            <a:off x="6634318" y="4142990"/>
            <a:ext cx="1784555" cy="5751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a:extLst>
              <a:ext uri="{FF2B5EF4-FFF2-40B4-BE49-F238E27FC236}">
                <a16:creationId xmlns:a16="http://schemas.microsoft.com/office/drawing/2014/main" id="{C0195133-821B-4141-8352-B13AA33651F7}"/>
              </a:ext>
            </a:extLst>
          </p:cNvPr>
          <p:cNvCxnSpPr/>
          <p:nvPr/>
        </p:nvCxnSpPr>
        <p:spPr>
          <a:xfrm>
            <a:off x="2109019" y="2536723"/>
            <a:ext cx="0" cy="281694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563677B9-DBEC-46F0-A9BD-7B960896870A}"/>
              </a:ext>
            </a:extLst>
          </p:cNvPr>
          <p:cNvCxnSpPr/>
          <p:nvPr/>
        </p:nvCxnSpPr>
        <p:spPr>
          <a:xfrm>
            <a:off x="1666568" y="5751871"/>
            <a:ext cx="6975987" cy="0"/>
          </a:xfrm>
          <a:prstGeom prst="straightConnector1">
            <a:avLst/>
          </a:prstGeom>
          <a:ln>
            <a:headEnd type="arrow" w="med" len="med"/>
            <a:tailEnd type="arrow" w="med" len="med"/>
          </a:ln>
        </p:spPr>
        <p:style>
          <a:lnRef idx="3">
            <a:schemeClr val="dk1"/>
          </a:lnRef>
          <a:fillRef idx="0">
            <a:schemeClr val="dk1"/>
          </a:fillRef>
          <a:effectRef idx="2">
            <a:schemeClr val="dk1"/>
          </a:effectRef>
          <a:fontRef idx="minor">
            <a:schemeClr val="tx1"/>
          </a:fontRef>
        </p:style>
      </p:cxnSp>
      <p:sp>
        <p:nvSpPr>
          <p:cNvPr id="13" name="TextBox 12">
            <a:extLst>
              <a:ext uri="{FF2B5EF4-FFF2-40B4-BE49-F238E27FC236}">
                <a16:creationId xmlns:a16="http://schemas.microsoft.com/office/drawing/2014/main" id="{10D6F5FF-069E-4529-8E72-053C569786DD}"/>
              </a:ext>
            </a:extLst>
          </p:cNvPr>
          <p:cNvSpPr txBox="1"/>
          <p:nvPr/>
        </p:nvSpPr>
        <p:spPr>
          <a:xfrm>
            <a:off x="4665406" y="5707629"/>
            <a:ext cx="639919" cy="461665"/>
          </a:xfrm>
          <a:prstGeom prst="rect">
            <a:avLst/>
          </a:prstGeom>
          <a:noFill/>
        </p:spPr>
        <p:txBody>
          <a:bodyPr wrap="none" rtlCol="0">
            <a:spAutoFit/>
          </a:bodyPr>
          <a:lstStyle/>
          <a:p>
            <a:r>
              <a:rPr lang="en-US" sz="2400" dirty="0"/>
              <a:t>slot</a:t>
            </a:r>
          </a:p>
        </p:txBody>
      </p:sp>
    </p:spTree>
    <p:extLst>
      <p:ext uri="{BB962C8B-B14F-4D97-AF65-F5344CB8AC3E}">
        <p14:creationId xmlns:p14="http://schemas.microsoft.com/office/powerpoint/2010/main" val="24710489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FE5039-3430-4B38-BA81-319DA1D87C81}"/>
              </a:ext>
            </a:extLst>
          </p:cNvPr>
          <p:cNvSpPr>
            <a:spLocks noGrp="1"/>
          </p:cNvSpPr>
          <p:nvPr>
            <p:ph type="title"/>
          </p:nvPr>
        </p:nvSpPr>
        <p:spPr/>
        <p:txBody>
          <a:bodyPr/>
          <a:lstStyle/>
          <a:p>
            <a:r>
              <a:rPr lang="en-US" dirty="0"/>
              <a:t>Option 2</a:t>
            </a:r>
          </a:p>
        </p:txBody>
      </p:sp>
      <p:sp>
        <p:nvSpPr>
          <p:cNvPr id="3" name="Content Placeholder 2">
            <a:extLst>
              <a:ext uri="{FF2B5EF4-FFF2-40B4-BE49-F238E27FC236}">
                <a16:creationId xmlns:a16="http://schemas.microsoft.com/office/drawing/2014/main" id="{90BBA258-1532-48ED-AB25-07E8F2EA56AC}"/>
              </a:ext>
            </a:extLst>
          </p:cNvPr>
          <p:cNvSpPr>
            <a:spLocks noGrp="1"/>
          </p:cNvSpPr>
          <p:nvPr>
            <p:ph idx="1"/>
          </p:nvPr>
        </p:nvSpPr>
        <p:spPr/>
        <p:txBody>
          <a:bodyPr/>
          <a:lstStyle/>
          <a:p>
            <a:endParaRPr lang="en-US" dirty="0"/>
          </a:p>
        </p:txBody>
      </p:sp>
      <p:sp>
        <p:nvSpPr>
          <p:cNvPr id="4" name="Rectangle 3">
            <a:extLst>
              <a:ext uri="{FF2B5EF4-FFF2-40B4-BE49-F238E27FC236}">
                <a16:creationId xmlns:a16="http://schemas.microsoft.com/office/drawing/2014/main" id="{EFE16D08-803D-4A69-929C-D0CC6787C7D1}"/>
              </a:ext>
            </a:extLst>
          </p:cNvPr>
          <p:cNvSpPr/>
          <p:nvPr/>
        </p:nvSpPr>
        <p:spPr>
          <a:xfrm>
            <a:off x="2109019" y="3259394"/>
            <a:ext cx="1784555" cy="5751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UCI1</a:t>
            </a:r>
          </a:p>
        </p:txBody>
      </p:sp>
      <p:sp>
        <p:nvSpPr>
          <p:cNvPr id="5" name="Rectangle 4">
            <a:extLst>
              <a:ext uri="{FF2B5EF4-FFF2-40B4-BE49-F238E27FC236}">
                <a16:creationId xmlns:a16="http://schemas.microsoft.com/office/drawing/2014/main" id="{95C03DF4-9682-43FA-BC83-E6C402E47D49}"/>
              </a:ext>
            </a:extLst>
          </p:cNvPr>
          <p:cNvSpPr/>
          <p:nvPr/>
        </p:nvSpPr>
        <p:spPr>
          <a:xfrm>
            <a:off x="2880851" y="4142991"/>
            <a:ext cx="1784555" cy="5751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UCI2</a:t>
            </a:r>
          </a:p>
        </p:txBody>
      </p:sp>
      <p:sp>
        <p:nvSpPr>
          <p:cNvPr id="6" name="Rectangle 5">
            <a:extLst>
              <a:ext uri="{FF2B5EF4-FFF2-40B4-BE49-F238E27FC236}">
                <a16:creationId xmlns:a16="http://schemas.microsoft.com/office/drawing/2014/main" id="{BAE08E64-18C8-4834-A89F-0D91E008FBC0}"/>
              </a:ext>
            </a:extLst>
          </p:cNvPr>
          <p:cNvSpPr/>
          <p:nvPr/>
        </p:nvSpPr>
        <p:spPr>
          <a:xfrm>
            <a:off x="6096000" y="3309707"/>
            <a:ext cx="1784555" cy="5751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UCI3</a:t>
            </a:r>
          </a:p>
        </p:txBody>
      </p:sp>
      <p:sp>
        <p:nvSpPr>
          <p:cNvPr id="7" name="Rectangle 6">
            <a:extLst>
              <a:ext uri="{FF2B5EF4-FFF2-40B4-BE49-F238E27FC236}">
                <a16:creationId xmlns:a16="http://schemas.microsoft.com/office/drawing/2014/main" id="{C4A39822-7405-46B2-8DAE-65014B30AF73}"/>
              </a:ext>
            </a:extLst>
          </p:cNvPr>
          <p:cNvSpPr/>
          <p:nvPr/>
        </p:nvSpPr>
        <p:spPr>
          <a:xfrm>
            <a:off x="6634318" y="4142990"/>
            <a:ext cx="1784555" cy="5751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UCI4</a:t>
            </a:r>
          </a:p>
        </p:txBody>
      </p:sp>
      <p:cxnSp>
        <p:nvCxnSpPr>
          <p:cNvPr id="9" name="Straight Connector 8">
            <a:extLst>
              <a:ext uri="{FF2B5EF4-FFF2-40B4-BE49-F238E27FC236}">
                <a16:creationId xmlns:a16="http://schemas.microsoft.com/office/drawing/2014/main" id="{C0195133-821B-4141-8352-B13AA33651F7}"/>
              </a:ext>
            </a:extLst>
          </p:cNvPr>
          <p:cNvCxnSpPr/>
          <p:nvPr/>
        </p:nvCxnSpPr>
        <p:spPr>
          <a:xfrm>
            <a:off x="2109019" y="2536723"/>
            <a:ext cx="0" cy="281694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786AB650-D02D-4C73-94A2-C5AE94E9133F}"/>
              </a:ext>
            </a:extLst>
          </p:cNvPr>
          <p:cNvCxnSpPr/>
          <p:nvPr/>
        </p:nvCxnSpPr>
        <p:spPr>
          <a:xfrm>
            <a:off x="6096000" y="2636196"/>
            <a:ext cx="0" cy="281694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563677B9-DBEC-46F0-A9BD-7B960896870A}"/>
              </a:ext>
            </a:extLst>
          </p:cNvPr>
          <p:cNvCxnSpPr/>
          <p:nvPr/>
        </p:nvCxnSpPr>
        <p:spPr>
          <a:xfrm>
            <a:off x="1666568" y="5751871"/>
            <a:ext cx="6975987" cy="0"/>
          </a:xfrm>
          <a:prstGeom prst="straightConnector1">
            <a:avLst/>
          </a:prstGeom>
          <a:ln>
            <a:headEnd type="arrow" w="med" len="med"/>
            <a:tailEnd type="arrow" w="med" len="med"/>
          </a:ln>
        </p:spPr>
        <p:style>
          <a:lnRef idx="3">
            <a:schemeClr val="dk1"/>
          </a:lnRef>
          <a:fillRef idx="0">
            <a:schemeClr val="dk1"/>
          </a:fillRef>
          <a:effectRef idx="2">
            <a:schemeClr val="dk1"/>
          </a:effectRef>
          <a:fontRef idx="minor">
            <a:schemeClr val="tx1"/>
          </a:fontRef>
        </p:style>
      </p:cxnSp>
      <p:sp>
        <p:nvSpPr>
          <p:cNvPr id="13" name="TextBox 12">
            <a:extLst>
              <a:ext uri="{FF2B5EF4-FFF2-40B4-BE49-F238E27FC236}">
                <a16:creationId xmlns:a16="http://schemas.microsoft.com/office/drawing/2014/main" id="{10D6F5FF-069E-4529-8E72-053C569786DD}"/>
              </a:ext>
            </a:extLst>
          </p:cNvPr>
          <p:cNvSpPr txBox="1"/>
          <p:nvPr/>
        </p:nvSpPr>
        <p:spPr>
          <a:xfrm>
            <a:off x="4665406" y="5707629"/>
            <a:ext cx="639919" cy="461665"/>
          </a:xfrm>
          <a:prstGeom prst="rect">
            <a:avLst/>
          </a:prstGeom>
          <a:noFill/>
        </p:spPr>
        <p:txBody>
          <a:bodyPr wrap="none" rtlCol="0">
            <a:spAutoFit/>
          </a:bodyPr>
          <a:lstStyle/>
          <a:p>
            <a:r>
              <a:rPr lang="en-US" sz="2400" dirty="0"/>
              <a:t>slot</a:t>
            </a:r>
          </a:p>
        </p:txBody>
      </p:sp>
      <p:sp>
        <p:nvSpPr>
          <p:cNvPr id="16" name="Rectangle 15">
            <a:extLst>
              <a:ext uri="{FF2B5EF4-FFF2-40B4-BE49-F238E27FC236}">
                <a16:creationId xmlns:a16="http://schemas.microsoft.com/office/drawing/2014/main" id="{6E6DDB6C-F94F-410C-85AF-A2A15AF51432}"/>
              </a:ext>
            </a:extLst>
          </p:cNvPr>
          <p:cNvSpPr/>
          <p:nvPr/>
        </p:nvSpPr>
        <p:spPr>
          <a:xfrm>
            <a:off x="3449230" y="6050605"/>
            <a:ext cx="1856095" cy="476607"/>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PUSCH</a:t>
            </a:r>
          </a:p>
        </p:txBody>
      </p:sp>
    </p:spTree>
    <p:extLst>
      <p:ext uri="{BB962C8B-B14F-4D97-AF65-F5344CB8AC3E}">
        <p14:creationId xmlns:p14="http://schemas.microsoft.com/office/powerpoint/2010/main" val="172172094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613</TotalTime>
  <Words>845</Words>
  <Application>Microsoft Office PowerPoint</Application>
  <PresentationFormat>Widescreen</PresentationFormat>
  <Paragraphs>145</Paragraphs>
  <Slides>20</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20</vt:i4>
      </vt:variant>
    </vt:vector>
  </HeadingPairs>
  <TitlesOfParts>
    <vt:vector size="27" baseType="lpstr">
      <vt:lpstr>ＭＳ ゴシック</vt:lpstr>
      <vt:lpstr>ＭＳ 明朝</vt:lpstr>
      <vt:lpstr>Arial</vt:lpstr>
      <vt:lpstr>Calibri</vt:lpstr>
      <vt:lpstr>Calibri Light</vt:lpstr>
      <vt:lpstr>Times New Roman</vt:lpstr>
      <vt:lpstr>Office Theme</vt:lpstr>
      <vt:lpstr>PowerPoint Presentation</vt:lpstr>
      <vt:lpstr>PowerPoint Presentation</vt:lpstr>
      <vt:lpstr>PowerPoint Presentation</vt:lpstr>
      <vt:lpstr>PowerPoint Presentation</vt:lpstr>
      <vt:lpstr>PowerPoint Presentation</vt:lpstr>
      <vt:lpstr>Option 1</vt:lpstr>
      <vt:lpstr>Option 2</vt:lpstr>
      <vt:lpstr>Option 1</vt:lpstr>
      <vt:lpstr>Option 2</vt:lpstr>
      <vt:lpstr>Option 2</vt:lpstr>
      <vt:lpstr>Example 1</vt:lpstr>
      <vt:lpstr>Example 1</vt:lpstr>
      <vt:lpstr>Example 2</vt:lpstr>
      <vt:lpstr>Example 2</vt:lpstr>
      <vt:lpstr>Example 3</vt:lpstr>
      <vt:lpstr>Example 3</vt:lpstr>
      <vt:lpstr>Example 3</vt:lpstr>
      <vt:lpstr>Example 4</vt:lpstr>
      <vt:lpstr>Example 4</vt:lpstr>
      <vt:lpstr>Example 4</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Ericsson</dc:creator>
  <cp:lastModifiedBy>MCC: review</cp:lastModifiedBy>
  <cp:revision>228</cp:revision>
  <dcterms:created xsi:type="dcterms:W3CDTF">2018-05-22T13:40:25Z</dcterms:created>
  <dcterms:modified xsi:type="dcterms:W3CDTF">2018-05-23T10:25:22Z</dcterms:modified>
</cp:coreProperties>
</file>