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1" r:id="rId3"/>
    <p:sldId id="29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 RAN WG1 #92				   R1-1705610</a:t>
            </a:r>
          </a:p>
          <a:p>
            <a:r>
              <a:rPr lang="en-US" altLang="zh-CN" sz="2400" b="1" dirty="0" err="1" smtClean="0"/>
              <a:t>Sanya</a:t>
            </a:r>
            <a:r>
              <a:rPr lang="en-US" altLang="zh-CN" sz="2400" b="1" dirty="0" smtClean="0"/>
              <a:t>, China, 16-20 April 2018</a:t>
            </a:r>
          </a:p>
          <a:p>
            <a:r>
              <a:rPr lang="en-US" altLang="zh-CN" sz="2400" b="1" dirty="0" smtClean="0"/>
              <a:t>Agenda </a:t>
            </a:r>
            <a:r>
              <a:rPr lang="en-US" altLang="zh-CN" sz="2400" b="1" dirty="0"/>
              <a:t>Item:	</a:t>
            </a:r>
            <a:r>
              <a:rPr lang="en-US" altLang="zh-CN" sz="2400" b="1" dirty="0" smtClean="0"/>
              <a:t>7.1.2.3.3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32758" y="24384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</a:t>
            </a:r>
            <a:r>
              <a:rPr lang="en-US" sz="4000" dirty="0" smtClean="0"/>
              <a:t> </a:t>
            </a:r>
            <a:r>
              <a:rPr lang="en-US" sz="4000" dirty="0"/>
              <a:t>DM-RS scrambling with fallback </a:t>
            </a:r>
            <a:r>
              <a:rPr lang="en-US" sz="4000" dirty="0" smtClean="0"/>
              <a:t>DCIs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267200"/>
            <a:ext cx="8686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vivo, China Telecom, NEC, </a:t>
            </a:r>
            <a:r>
              <a:rPr lang="en-US" sz="2800" dirty="0" err="1" smtClean="0"/>
              <a:t>CEWiT</a:t>
            </a:r>
            <a:r>
              <a:rPr lang="en-US" sz="2800" dirty="0" smtClean="0"/>
              <a:t>, China Unicom, AT&amp;T, </a:t>
            </a:r>
            <a:r>
              <a:rPr lang="en-US" altLang="zh-CN" sz="2800" dirty="0"/>
              <a:t>IITH, </a:t>
            </a:r>
            <a:r>
              <a:rPr lang="en-GB" altLang="zh-CN" sz="2800" dirty="0" smtClean="0"/>
              <a:t>Deutsche Telekom</a:t>
            </a:r>
            <a:r>
              <a:rPr lang="en-GB" altLang="zh-CN" sz="2800" dirty="0"/>
              <a:t>, </a:t>
            </a:r>
            <a:r>
              <a:rPr lang="en-GB" altLang="zh-CN" sz="2800" dirty="0" err="1"/>
              <a:t>Tejas</a:t>
            </a:r>
            <a:r>
              <a:rPr lang="en-GB" altLang="zh-CN" sz="2800" dirty="0"/>
              <a:t> Networks, Softbank</a:t>
            </a:r>
            <a:r>
              <a:rPr lang="en-GB" altLang="zh-CN" sz="2800" dirty="0" smtClean="0"/>
              <a:t>, Sony, </a:t>
            </a:r>
            <a:r>
              <a:rPr lang="en-US" altLang="zh-CN" sz="2800" dirty="0" smtClean="0"/>
              <a:t>Fujitsu, </a:t>
            </a:r>
            <a:r>
              <a:rPr lang="en-US" altLang="zh-CN" sz="2800" dirty="0"/>
              <a:t>IITM, </a:t>
            </a:r>
            <a:r>
              <a:rPr lang="en-US" altLang="zh-CN" sz="2800" dirty="0" err="1" smtClean="0"/>
              <a:t>ASUSTeK</a:t>
            </a:r>
            <a:r>
              <a:rPr lang="en-US" altLang="zh-CN" sz="2800" dirty="0" smtClean="0"/>
              <a:t>, Lenovo, </a:t>
            </a:r>
            <a:r>
              <a:rPr lang="en-GB" altLang="zh-CN" sz="2800" dirty="0" smtClean="0"/>
              <a:t>Motorola Mobility</a:t>
            </a:r>
            <a:r>
              <a:rPr lang="en-US" altLang="zh-CN" sz="2800" dirty="0"/>
              <a:t>,</a:t>
            </a:r>
            <a:r>
              <a:rPr lang="en-GB" altLang="zh-CN" sz="2800" dirty="0" smtClean="0"/>
              <a:t> </a:t>
            </a:r>
            <a:r>
              <a:rPr lang="en-US" altLang="zh-CN" sz="2800" dirty="0" smtClean="0"/>
              <a:t>CMCC,</a:t>
            </a:r>
            <a:r>
              <a:rPr lang="en-US" sz="2800" dirty="0" smtClean="0"/>
              <a:t> ZTE, </a:t>
            </a:r>
            <a:r>
              <a:rPr lang="en-US" sz="2800" dirty="0" err="1" smtClean="0"/>
              <a:t>Sanechips</a:t>
            </a:r>
            <a:r>
              <a:rPr lang="en-US" sz="2800" dirty="0" smtClean="0"/>
              <a:t>, Intel, </a:t>
            </a:r>
            <a:r>
              <a:rPr lang="en-US" sz="2800" dirty="0" smtClean="0"/>
              <a:t>OPPO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I</a:t>
            </a:r>
            <a:r>
              <a:rPr lang="en-GB" sz="2000" dirty="0" smtClean="0"/>
              <a:t>t </a:t>
            </a:r>
            <a:r>
              <a:rPr lang="en-GB" sz="2000" dirty="0"/>
              <a:t>is </a:t>
            </a:r>
            <a:r>
              <a:rPr lang="en-GB" sz="2000" dirty="0" smtClean="0"/>
              <a:t>unclear </a:t>
            </a:r>
            <a:r>
              <a:rPr lang="en-GB" sz="2000" dirty="0"/>
              <a:t>which DMRS </a:t>
            </a:r>
            <a:r>
              <a:rPr lang="en-GB" sz="2000" dirty="0" smtClean="0"/>
              <a:t>scrambling ID </a:t>
            </a:r>
            <a:r>
              <a:rPr lang="en-GB" sz="2000" dirty="0"/>
              <a:t>a UE should </a:t>
            </a:r>
            <a:r>
              <a:rPr lang="en-GB" sz="2000" dirty="0" smtClean="0"/>
              <a:t>assume when the unicast PUSCH or PDSCH scheduled by </a:t>
            </a:r>
            <a:r>
              <a:rPr lang="en-GB" sz="2000" dirty="0"/>
              <a:t>fall-back DCIs </a:t>
            </a:r>
            <a:r>
              <a:rPr lang="en-GB" sz="2000" dirty="0" smtClean="0"/>
              <a:t>(DCI </a:t>
            </a:r>
            <a:r>
              <a:rPr lang="en-GB" sz="2000" dirty="0"/>
              <a:t>format 0_0 or </a:t>
            </a:r>
            <a:r>
              <a:rPr lang="en-GB" sz="2000" dirty="0" smtClean="0"/>
              <a:t>DCI format </a:t>
            </a:r>
            <a:r>
              <a:rPr lang="en-GB" sz="2000" dirty="0"/>
              <a:t>1_0</a:t>
            </a:r>
            <a:r>
              <a:rPr lang="en-GB" sz="2000" dirty="0" smtClean="0"/>
              <a:t>)</a:t>
            </a:r>
          </a:p>
          <a:p>
            <a:r>
              <a:rPr lang="en-GB" sz="2000" dirty="0" smtClean="0"/>
              <a:t>Relying on cell ID as the default scrambling ID for this case has some drawback:</a:t>
            </a:r>
          </a:p>
          <a:p>
            <a:pPr lvl="1"/>
            <a:r>
              <a:rPr lang="en-GB" sz="1600" dirty="0" smtClean="0"/>
              <a:t>Multiple UEs scheduled with </a:t>
            </a:r>
            <a:r>
              <a:rPr lang="en-GB" sz="1600" dirty="0" err="1" smtClean="0"/>
              <a:t>fallback</a:t>
            </a:r>
            <a:r>
              <a:rPr lang="en-GB" sz="1600" dirty="0" smtClean="0"/>
              <a:t> DCI will suffer from intra-cell interference in case of multi-TRP or multi-beam operation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03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lvl="0"/>
                <a:r>
                  <a:rPr lang="en-US" i="1" dirty="0" smtClean="0"/>
                  <a:t>After </a:t>
                </a:r>
                <a:r>
                  <a:rPr lang="en-US" i="1" dirty="0"/>
                  <a:t>RRC configuration, if a </a:t>
                </a:r>
                <a:r>
                  <a:rPr lang="en-US" i="1" dirty="0" smtClean="0"/>
                  <a:t>PUSCH/PDSCH </a:t>
                </a:r>
                <a:r>
                  <a:rPr lang="en-US" i="1" dirty="0"/>
                  <a:t>of a UE is scheduled by DCI format </a:t>
                </a:r>
                <a:r>
                  <a:rPr lang="en-US" i="1" dirty="0" smtClean="0"/>
                  <a:t>0_0 or DCI </a:t>
                </a:r>
                <a:r>
                  <a:rPr lang="en-US" i="1" dirty="0"/>
                  <a:t>format 1_0, the UE would assume </a:t>
                </a:r>
                <a:r>
                  <a:rPr lang="en-US" i="1" dirty="0" smtClean="0"/>
                  <a:t>DMRS </a:t>
                </a:r>
                <a:r>
                  <a:rPr lang="en-US" i="1" dirty="0"/>
                  <a:t>scrambling ID 0 </a:t>
                </a:r>
                <a:r>
                  <a:rPr lang="en-US" i="1" dirty="0" smtClean="0"/>
                  <a:t>is transmitted, i.e.,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𝐼𝐷</m:t>
                        </m:r>
                      </m:sub>
                      <m:sup>
                        <m:sSub>
                          <m:sSub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𝑆𝐶𝐼𝐷</m:t>
                            </m:r>
                          </m:sub>
                        </m:sSub>
                      </m:sup>
                    </m:sSubSup>
                    <m:r>
                      <a:rPr lang="en-US" altLang="zh-CN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smtClean="0">
                        <a:latin typeface="Cambria Math" panose="02040503050406030204" pitchFamily="18" charset="0"/>
                      </a:rPr>
                      <m:t>where</m:t>
                    </m:r>
                    <m:r>
                      <a:rPr lang="en-US" altLang="zh-CN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𝑆𝐶𝐼𝐷</m:t>
                        </m:r>
                      </m:sub>
                    </m:sSub>
                  </m:oMath>
                </a14:m>
                <a:r>
                  <a:rPr lang="en-US" dirty="0" smtClean="0"/>
                  <a:t>=0.</a:t>
                </a:r>
              </a:p>
              <a:p>
                <a:pPr lvl="0"/>
                <a:endParaRPr lang="en-US" dirty="0" smtClean="0"/>
              </a:p>
              <a:p>
                <a:pPr lvl="1"/>
                <a:r>
                  <a:rPr lang="en-US" dirty="0" smtClean="0"/>
                  <a:t>Note: For the RRC reconfiguration case, the latest DMRS scrambling ID 0 before reconfiguration is used.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704" t="-2830" r="-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629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7968</TotalTime>
  <Words>163</Words>
  <Application>Microsoft Office PowerPoint</Application>
  <PresentationFormat>全屏显示(4:3)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Cambria Math</vt:lpstr>
      <vt:lpstr>Office Theme</vt:lpstr>
      <vt:lpstr>PowerPoint 演示文稿</vt:lpstr>
      <vt:lpstr>Motivation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946</cp:revision>
  <dcterms:created xsi:type="dcterms:W3CDTF">2016-03-24T01:14:08Z</dcterms:created>
  <dcterms:modified xsi:type="dcterms:W3CDTF">2018-04-17T08:35:08Z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(3)MAqr6PLpOFZO0xNYEtPUHgm0wi3bHED1HhbtMiYlnE/rdsvXlchprpb2TYDtwZJWDRNZ7Ekf
UWyGYBtWsGv71sFDiSunxjnDnz5X/MQfPdNLibe4yg4BiDRAu3Cf8Cmx0PhcYcTa9p4R0jRS
i/JbTe4Zo7AjslUqfNgnlFT3ApEmfRKHh3PJXJLZwRtSNNKS6MzSVi1nQDKMBQgy1UUt+V72
ZuLzR9qXTwXBZECJhm</vt:lpwstr>
  </property>
  <property fmtid="{D5CDD505-2E9C-101B-9397-08002B2CF9AE}" pid="9" name="_2015_ms_pID_7253431">
    <vt:lpwstr>q+Yyalz4aSSK9PRVBwDnupWuP6pxefn+KScFIK7ci9GV7wOrV0G++T
eJnZWUxiE3irGHP2FUPsYWYAYsaezWWd9yAff1sqgwXNhg4g3m//lxlZJ8NCUfbUD8RbjFyo
CRjbka7mfJszhvOrLGyM5fVmv7oK74IIF8W9/ZBq7dlAhaKSX1xt2e5WSN15RQAaIL1X6NqQ
9MQMBddn5goRP/L2sKdzDs0D/ZQr8KaDLrEc</vt:lpwstr>
  </property>
  <property fmtid="{D5CDD505-2E9C-101B-9397-08002B2CF9AE}" pid="10" name="_2015_ms_pID_7253432">
    <vt:lpwstr>b5PPTcmMI8hDMLtUFegrF026z4PLTUH1tffT
nswNlQ3KbqvKhQATUhO131HP26iFgwMThCqRjgKT5lsfBrZjD6k=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1523891019</vt:lpwstr>
  </property>
</Properties>
</file>