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12" autoAdjust="0"/>
  </p:normalViewPr>
  <p:slideViewPr>
    <p:cSldViewPr>
      <p:cViewPr varScale="1">
        <p:scale>
          <a:sx n="66" d="100"/>
          <a:sy n="66" d="100"/>
        </p:scale>
        <p:origin x="1280" y="3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</a:t>
            </a:r>
            <a:r>
              <a:rPr lang="en-GB" sz="2400" b="1" dirty="0" smtClean="0"/>
              <a:t>WG1 Meeting #90bis         		</a:t>
            </a:r>
            <a:r>
              <a:rPr lang="en-GB" sz="2400" b="1" dirty="0" smtClean="0"/>
              <a:t>R1-171</a:t>
            </a:r>
            <a:r>
              <a:rPr lang="en-US" sz="2400" b="1" dirty="0" smtClean="0"/>
              <a:t>9176</a:t>
            </a:r>
            <a:endParaRPr lang="en-US" sz="2400" b="1" dirty="0" smtClean="0"/>
          </a:p>
          <a:p>
            <a:r>
              <a:rPr lang="en-US" sz="2400" b="1" dirty="0" smtClean="0"/>
              <a:t>Prague, </a:t>
            </a:r>
            <a:r>
              <a:rPr lang="en-US" sz="2400" b="1" dirty="0" err="1" smtClean="0"/>
              <a:t>Czechia</a:t>
            </a:r>
            <a:r>
              <a:rPr lang="en-US" sz="2400" b="1" dirty="0" smtClean="0"/>
              <a:t>, 9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13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October 2017</a:t>
            </a:r>
          </a:p>
          <a:p>
            <a:r>
              <a:rPr kumimoji="1" lang="en-US" altLang="ja-JP" sz="2400" b="1" dirty="0" smtClean="0"/>
              <a:t>Agenda item: 7.2.2.4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</a:t>
            </a:r>
            <a:r>
              <a:rPr lang="en-US" sz="4000" dirty="0" smtClean="0"/>
              <a:t>on New Beam Identification</a:t>
            </a:r>
            <a:endParaRPr lang="en-US" sz="40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6870" y="4606505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smtClean="0"/>
              <a:t>Samsung, LGE, [Ericsson, Huawei</a:t>
            </a:r>
            <a:r>
              <a:rPr lang="en-US" altLang="it-IT" sz="2400" dirty="0"/>
              <a:t>, </a:t>
            </a:r>
            <a:r>
              <a:rPr lang="en-US" altLang="it-IT" sz="2400" dirty="0" err="1"/>
              <a:t>MediaTek</a:t>
            </a:r>
            <a:r>
              <a:rPr lang="en-US" altLang="it-IT" sz="2400" dirty="0"/>
              <a:t>]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If NW configures CSI-RS only or SSB only for a new beam identification, NW configures one </a:t>
            </a:r>
            <a:r>
              <a:rPr lang="en-US" altLang="ko-KR" dirty="0" smtClean="0"/>
              <a:t>threshold(</a:t>
            </a:r>
            <a:r>
              <a:rPr lang="en-US" altLang="ko-KR" dirty="0" err="1" smtClean="0"/>
              <a:t>Q_in</a:t>
            </a:r>
            <a:r>
              <a:rPr lang="en-US" altLang="ko-KR" dirty="0" smtClean="0"/>
              <a:t>) </a:t>
            </a:r>
            <a:r>
              <a:rPr lang="en-US" altLang="ko-KR" dirty="0"/>
              <a:t>for a new beam </a:t>
            </a:r>
            <a:r>
              <a:rPr lang="en-US" altLang="ko-KR" dirty="0" smtClean="0"/>
              <a:t>identification.</a:t>
            </a:r>
          </a:p>
          <a:p>
            <a:r>
              <a:rPr lang="en-US" dirty="0" smtClean="0"/>
              <a:t>If NW configures CSI-RS </a:t>
            </a:r>
            <a:r>
              <a:rPr lang="en-US" dirty="0" smtClean="0"/>
              <a:t>+ SSB </a:t>
            </a:r>
            <a:r>
              <a:rPr lang="en-US" dirty="0" smtClean="0"/>
              <a:t>for a </a:t>
            </a:r>
            <a:r>
              <a:rPr lang="en-US" dirty="0" smtClean="0"/>
              <a:t>new </a:t>
            </a:r>
            <a:r>
              <a:rPr lang="en-US" dirty="0" smtClean="0"/>
              <a:t>beam identification, NW configures two thresholds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Q_in_SSB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Q_in_CSIRS</a:t>
            </a:r>
            <a:r>
              <a:rPr lang="en-US" altLang="ko-KR" dirty="0" smtClean="0"/>
              <a:t>)</a:t>
            </a:r>
            <a:r>
              <a:rPr lang="en-US" dirty="0" smtClean="0"/>
              <a:t> for new beam identification respectively </a:t>
            </a:r>
            <a:r>
              <a:rPr lang="en-US" altLang="ko-KR" dirty="0" smtClean="0"/>
              <a:t>for </a:t>
            </a:r>
            <a:r>
              <a:rPr lang="en-US" altLang="ko-KR" dirty="0"/>
              <a:t>CSI-RS and for </a:t>
            </a:r>
            <a:r>
              <a:rPr lang="en-US" altLang="ko-KR" dirty="0" smtClean="0"/>
              <a:t>SSB.</a:t>
            </a:r>
          </a:p>
        </p:txBody>
      </p:sp>
    </p:spTree>
    <p:extLst>
      <p:ext uri="{BB962C8B-B14F-4D97-AF65-F5344CB8AC3E}">
        <p14:creationId xmlns:p14="http://schemas.microsoft.com/office/powerpoint/2010/main" val="214826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22381</TotalTime>
  <Words>79</Words>
  <Application>Microsoft Office PowerPoint</Application>
  <PresentationFormat>화면 슬라이드 쇼(4:3)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ＭＳ Ｐゴシック</vt:lpstr>
      <vt:lpstr>맑은 고딕</vt:lpstr>
      <vt:lpstr>Arial</vt:lpstr>
      <vt:lpstr>Calibri</vt:lpstr>
      <vt:lpstr>Office Theme</vt:lpstr>
      <vt:lpstr>PowerPoint 프레젠테이션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Windows 사용자</cp:lastModifiedBy>
  <cp:revision>872</cp:revision>
  <dcterms:created xsi:type="dcterms:W3CDTF">2016-03-24T01:14:08Z</dcterms:created>
  <dcterms:modified xsi:type="dcterms:W3CDTF">2017-10-13T07:13:05Z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9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10" name="_2015_ms_pID_7253432">
    <vt:lpwstr>MLS+OkD8iKRXF1IAV2uYRgGxtg7inMgWHqLx
iOdWJzIS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1491325435</vt:lpwstr>
  </property>
  <property fmtid="{D5CDD505-2E9C-101B-9397-08002B2CF9AE}" pid="15" name="NSCPROP_SA">
    <vt:lpwstr>C:\Users\Jaewon Kim\AppData\Local\Microsoft\Windows\INetCache\Content.Outlook\QHCCVS6X\R1-171xxxx_WF_BFdetection_v6.pptx</vt:lpwstr>
  </property>
</Properties>
</file>