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7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0" d="100"/>
          <a:sy n="70" d="100"/>
        </p:scale>
        <p:origin x="175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2017/10/13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WF on uplink Codebook Subset Restriction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MediaTek, Intel, ZTE,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AT&amp;T, III, CHTTL, Lenovo, Motorola Mobility, OPPO, Huawei, </a:t>
            </a: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Samsung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#90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ko-KR" sz="1800" b="1" dirty="0" err="1" smtClean="0">
                <a:latin typeface="Arial" panose="020B0604020202020204" pitchFamily="34" charset="0"/>
                <a:cs typeface="Times New Roman" panose="02020603050405020304" pitchFamily="18" charset="0"/>
              </a:rPr>
              <a:t>bis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R1-1719152 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Prague, Czech, October 9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-13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4723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7</a:t>
            </a:r>
            <a:r>
              <a:rPr lang="en-US" altLang="ko-KR" sz="1800" dirty="0" smtClean="0">
                <a:latin typeface="Arial" panose="020B0604020202020204" pitchFamily="34" charset="0"/>
              </a:rPr>
              <a:t>.1.2.1.2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295831" y="1905000"/>
            <a:ext cx="856503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+mn-lt"/>
                <a:cs typeface="Times New Roman" panose="02020603050405020304" pitchFamily="18" charset="0"/>
              </a:rPr>
              <a:t>For uplink codebook based transmission, it is beneficial to be able to reduce the overhead due to PMI related signaling in an uplink DCI.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sz="6000" dirty="0" smtClean="0"/>
              <a:t>Proposal</a:t>
            </a:r>
            <a:endParaRPr lang="en-US" altLang="zh-CN" sz="6000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GB" sz="3600" dirty="0" smtClean="0"/>
              <a:t>A </a:t>
            </a:r>
            <a:r>
              <a:rPr lang="en-GB" sz="3600" dirty="0" err="1" smtClean="0"/>
              <a:t>gNB</a:t>
            </a:r>
            <a:r>
              <a:rPr lang="en-GB" sz="3600" dirty="0" smtClean="0"/>
              <a:t> can signal to a UE a codebook subset restriction  with a bitmap for an uplink codebook through RRC </a:t>
            </a:r>
            <a:r>
              <a:rPr lang="en-GB" sz="3600" dirty="0" err="1" smtClean="0"/>
              <a:t>signaling</a:t>
            </a:r>
            <a:r>
              <a:rPr lang="en-GB" sz="3600" dirty="0" smtClean="0"/>
              <a:t>:</a:t>
            </a:r>
          </a:p>
          <a:p>
            <a:pPr lvl="1"/>
            <a:r>
              <a:rPr lang="en-GB" sz="3200" dirty="0"/>
              <a:t>t</a:t>
            </a:r>
            <a:r>
              <a:rPr lang="en-GB" sz="3200" dirty="0" smtClean="0"/>
              <a:t>he TPMI-related signalling field in an uplink DCI is budgeted according to the number of </a:t>
            </a:r>
            <a:r>
              <a:rPr lang="en-GB" sz="3200" dirty="0" err="1" smtClean="0"/>
              <a:t>codewords</a:t>
            </a:r>
            <a:r>
              <a:rPr lang="en-GB" sz="3200" dirty="0" smtClean="0"/>
              <a:t> after applying the codebook subset restriction to the uplink codebook.</a:t>
            </a:r>
          </a:p>
          <a:p>
            <a:pPr lvl="1"/>
            <a:r>
              <a:rPr lang="en-US" sz="3200" dirty="0"/>
              <a:t>the support of </a:t>
            </a:r>
            <a:r>
              <a:rPr lang="en-US" sz="3200" dirty="0" smtClean="0"/>
              <a:t>codebook subset restriction for </a:t>
            </a:r>
            <a:r>
              <a:rPr lang="en-US" sz="3200" dirty="0" smtClean="0"/>
              <a:t>TPMI </a:t>
            </a:r>
            <a:r>
              <a:rPr lang="en-US" sz="3200" dirty="0" smtClean="0"/>
              <a:t>is </a:t>
            </a:r>
            <a:r>
              <a:rPr lang="en-US" sz="3200" dirty="0"/>
              <a:t>a UE </a:t>
            </a:r>
            <a:r>
              <a:rPr lang="en-US" sz="3200" dirty="0" smtClean="0"/>
              <a:t>capability.</a:t>
            </a:r>
          </a:p>
          <a:p>
            <a:pPr marL="457200" lvl="1" indent="0">
              <a:buNone/>
            </a:pPr>
            <a:endParaRPr lang="en-GB" sz="3200" dirty="0" smtClean="0"/>
          </a:p>
          <a:p>
            <a:pPr marL="0" lvl="0" indent="0">
              <a:buNone/>
            </a:pPr>
            <a:endParaRPr lang="en-GB" altLang="zh-CN" sz="1200" dirty="0" smtClean="0"/>
          </a:p>
          <a:p>
            <a:pPr marL="457200" lvl="1" indent="0">
              <a:buNone/>
            </a:pPr>
            <a:endParaRPr lang="en-GB" altLang="zh-CN" dirty="0" smtClean="0"/>
          </a:p>
          <a:p>
            <a:pPr lvl="2">
              <a:buNone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19712</TotalTime>
  <Words>256</Words>
  <Application>Microsoft Office PowerPoint</Application>
  <PresentationFormat>On-screen Show (4:3)</PresentationFormat>
  <Paragraphs>24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Theme</vt:lpstr>
      <vt:lpstr>WF on uplink Codebook Subset Restriction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965</cp:revision>
  <dcterms:created xsi:type="dcterms:W3CDTF">2010-05-12T23:28:36Z</dcterms:created>
  <dcterms:modified xsi:type="dcterms:W3CDTF">2017-10-13T08:15:55Z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