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3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WF on SUL operations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HiSilicon, [Vodafone, China Mobile, Orange, </a:t>
            </a:r>
            <a:r>
              <a:rPr lang="en-US" altLang="zh-CN" dirty="0" err="1" smtClean="0">
                <a:solidFill>
                  <a:schemeClr val="tx1"/>
                </a:solidFill>
              </a:rPr>
              <a:t>Deutche</a:t>
            </a:r>
            <a:r>
              <a:rPr lang="en-US" altLang="zh-CN" dirty="0" smtClean="0">
                <a:solidFill>
                  <a:schemeClr val="tx1"/>
                </a:solidFill>
              </a:rPr>
              <a:t> Telekom, China Telecom, China Unicom, vivo]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1560" y="764704"/>
            <a:ext cx="40337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/>
              <a:t>3GPP TSG RAN WG1 Meeting 90bis </a:t>
            </a:r>
          </a:p>
          <a:p>
            <a:r>
              <a:rPr lang="en-US" altLang="zh-CN" sz="2000" dirty="0" smtClean="0"/>
              <a:t>Prague, CZ, 9th – 13th, October 2017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389142" y="766445"/>
            <a:ext cx="214738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dirty="0" smtClean="0"/>
              <a:t>R1-1719112</a:t>
            </a:r>
            <a:endParaRPr lang="en-US" altLang="zh-CN" sz="2000" dirty="0" smtClean="0"/>
          </a:p>
          <a:p>
            <a:pPr algn="r"/>
            <a:r>
              <a:rPr lang="en-US" altLang="zh-CN" sz="2000" dirty="0" smtClean="0"/>
              <a:t>Rev of R1-1718934</a:t>
            </a:r>
          </a:p>
          <a:p>
            <a:pPr algn="r"/>
            <a:r>
              <a:rPr lang="en-US" altLang="zh-CN" sz="2000" dirty="0" smtClean="0"/>
              <a:t>AI 7.5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8614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496" y="747464"/>
            <a:ext cx="8964488" cy="6110536"/>
          </a:xfrm>
        </p:spPr>
        <p:txBody>
          <a:bodyPr>
            <a:noAutofit/>
          </a:bodyPr>
          <a:lstStyle/>
          <a:p>
            <a:r>
              <a:rPr lang="en-US" altLang="zh-CN" sz="1600" dirty="0" smtClean="0"/>
              <a:t>UE specific RRC signaling is used to configure PUCCH either on the SUL carrier or on the non-SUL UL carrier in a SUL band combination</a:t>
            </a:r>
          </a:p>
          <a:p>
            <a:pPr lvl="1"/>
            <a:r>
              <a:rPr lang="en-US" altLang="zh-CN" sz="1600" dirty="0" smtClean="0"/>
              <a:t>Note: It is possible that PUCCH is not configured on either the SUL carrier or the non-SUL UL carrier, e.g. when it is a </a:t>
            </a:r>
            <a:r>
              <a:rPr lang="en-US" altLang="zh-CN" sz="1600" dirty="0" err="1" smtClean="0"/>
              <a:t>SCell</a:t>
            </a:r>
            <a:endParaRPr lang="en-US" altLang="zh-CN" sz="1600" dirty="0" smtClean="0"/>
          </a:p>
          <a:p>
            <a:r>
              <a:rPr lang="en-US" altLang="zh-CN" sz="1600" dirty="0" smtClean="0"/>
              <a:t>UE specific RRC signaling is used to configure one of the following cases for potential PUSCH transmission on the SUL carrier and the non-SUL UL carrier in a SUL band combination</a:t>
            </a:r>
          </a:p>
          <a:p>
            <a:pPr lvl="1"/>
            <a:r>
              <a:rPr lang="en-US" altLang="zh-CN" sz="1600" dirty="0" smtClean="0"/>
              <a:t>Case 1: PUSCH is only transmitted on the SUL carrier</a:t>
            </a:r>
          </a:p>
          <a:p>
            <a:pPr lvl="2"/>
            <a:r>
              <a:rPr lang="en-US" altLang="zh-CN" sz="1600" dirty="0" smtClean="0"/>
              <a:t>i.e. the UE is not expected to receive UL grant for PUSCH on the non-SUL UL carrier</a:t>
            </a:r>
          </a:p>
          <a:p>
            <a:pPr lvl="1"/>
            <a:r>
              <a:rPr lang="en-US" altLang="zh-CN" sz="1600" dirty="0" smtClean="0"/>
              <a:t>Case 2: PUSCH is only transmitted on the non-SUL UL carrier</a:t>
            </a:r>
          </a:p>
          <a:p>
            <a:pPr lvl="2"/>
            <a:r>
              <a:rPr lang="en-US" altLang="zh-CN" sz="1600" dirty="0" smtClean="0"/>
              <a:t>i.e. the UE is not expected to receive UL grant for PUSCH on the SUL carrier</a:t>
            </a:r>
          </a:p>
          <a:p>
            <a:pPr lvl="1"/>
            <a:r>
              <a:rPr lang="en-US" altLang="zh-CN" sz="1600" dirty="0" smtClean="0"/>
              <a:t>Case 3: PUSCH is transmitted on both the SUL carrier and non-SUL UL carrier</a:t>
            </a:r>
          </a:p>
          <a:p>
            <a:pPr lvl="2"/>
            <a:r>
              <a:rPr lang="en-US" altLang="zh-CN" sz="1600" dirty="0" smtClean="0"/>
              <a:t>A carrier indicator field in the UL grant is used to indicate where the corresponding PUSCH is transmitted, i.e. on the SUL carrier or the non-SUL UL carrier </a:t>
            </a:r>
          </a:p>
          <a:p>
            <a:pPr lvl="2"/>
            <a:r>
              <a:rPr lang="en-US" altLang="zh-CN" sz="1600" dirty="0" smtClean="0"/>
              <a:t>There is one active BWP on the SUL carrier and one active BWP on the non-SUL UL carrier</a:t>
            </a:r>
          </a:p>
          <a:p>
            <a:pPr lvl="2"/>
            <a:r>
              <a:rPr lang="en-US" altLang="zh-CN" sz="1600" dirty="0" smtClean="0"/>
              <a:t>Note: Simultaneous PUSCH transmission on the SUL carrier and non-SUL UL carrier is not supported according to existing RAN2 agreement</a:t>
            </a:r>
          </a:p>
          <a:p>
            <a:r>
              <a:rPr lang="en-US" altLang="zh-CN" sz="1600" dirty="0" smtClean="0"/>
              <a:t>The above two </a:t>
            </a:r>
            <a:r>
              <a:rPr lang="en-US" altLang="zh-CN" sz="1600" smtClean="0"/>
              <a:t>UE specific RRC </a:t>
            </a:r>
            <a:r>
              <a:rPr lang="en-US" altLang="zh-CN" sz="1600" dirty="0" err="1" smtClean="0"/>
              <a:t>signalings</a:t>
            </a:r>
            <a:r>
              <a:rPr lang="en-US" altLang="zh-CN" sz="1600" dirty="0" smtClean="0"/>
              <a:t> for PUCCH and PUSCH are independent</a:t>
            </a:r>
          </a:p>
          <a:p>
            <a:r>
              <a:rPr lang="en-US" altLang="zh-CN" sz="1600" dirty="0" smtClean="0"/>
              <a:t>SRS related RRC parameters are independently configured for SRS on the SUL carrier and SRS on the non-SUL UL carrier</a:t>
            </a:r>
          </a:p>
          <a:p>
            <a:pPr lvl="1"/>
            <a:r>
              <a:rPr lang="en-US" altLang="zh-CN" sz="1600" dirty="0" smtClean="0"/>
              <a:t>SRS can be configured on the SUL carrier and non-SUL UL carrier, irrespective of the carrier configuration for PUSCH and PUCCH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367</TotalTime>
  <Words>331</Words>
  <Application>Microsoft Office PowerPoint</Application>
  <PresentationFormat>全屏显示(4:3)</PresentationFormat>
  <Paragraphs>22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WF on SUL operations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shenzukang</dc:creator>
  <cp:lastModifiedBy>Huawei 20170930</cp:lastModifiedBy>
  <cp:revision>51</cp:revision>
  <dcterms:created xsi:type="dcterms:W3CDTF">2017-10-09T10:16:32Z</dcterms:created>
  <dcterms:modified xsi:type="dcterms:W3CDTF">2017-10-12T07:20:47Z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(3)FS/4BLOMri4fgy1hjftZxl4IAyLpYIVlB489eV9t50qfJBs7paNf3EnPzccrNOiMcsszV78N
Bz5m/53lSOu68z5MV9BJR+9pfMbHNjm8hjLSrLD2VzPRaMNmw4puvSqZMgSADm2osNZzwxEc
EzAUoEN+SA4U6fWlLu9PCWbYvBBMZqS9IaHKkPA43VQZBl6tWrK34T0k//aXmzATT+p98oGu
vXpvpE6EaCAtoOPmpH</vt:lpwstr>
  </property>
  <property fmtid="{D5CDD505-2E9C-101B-9397-08002B2CF9AE}" pid="3" name="_2015_ms_pID_7253431">
    <vt:lpwstr>dqoBsfnaTJ9pZZxVZ3EjrsT54Uag14FTXpWAU3mVeqheXBNJs7xOdS
UDHIYLvVW0qyobcY1sfpdmMNFiga0mseKNxWLMNfFVV5uFLN4pKoF0CLSHUZKSkFGAEAyG65
DvoLs4U0PhuwWnUxqfSayTDIQ9Fo2H+ud4/di3a/XKVX/75NtWOuABnhjHCFBd/hAKlha84Q
WUK+6gr5Eua0+Nq5b2u6b/OsRkUxznIkXEDA</vt:lpwstr>
  </property>
  <property fmtid="{D5CDD505-2E9C-101B-9397-08002B2CF9AE}" pid="4" name="_2015_ms_pID_7253432">
    <vt:lpwstr>kQ==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1507792445</vt:lpwstr>
  </property>
</Properties>
</file>