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86" r:id="rId3"/>
    <p:sldId id="283" r:id="rId4"/>
    <p:sldId id="284" r:id="rId5"/>
    <p:sldId id="285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144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BC3707-1199-42D5-81BF-D1DF7BECDB68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767D1E-7FEA-4AB4-A74D-BDC358132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9121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767D1E-7FEA-4AB4-A74D-BDC358132A2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151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80010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Discussion </a:t>
            </a:r>
            <a:r>
              <a:rPr lang="en-US" dirty="0" smtClean="0"/>
              <a:t>on </a:t>
            </a:r>
            <a:r>
              <a:rPr lang="en-US" dirty="0" smtClean="0"/>
              <a:t>DL LBRM Code Rate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MediaTek</a:t>
            </a:r>
            <a:endParaRPr lang="en-US" dirty="0" smtClean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402818" y="23319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R1-1719062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903907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#90-Bis</a:t>
            </a:r>
          </a:p>
          <a:p>
            <a:pPr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Prague, Czech Republic, </a:t>
            </a:r>
            <a:r>
              <a:rPr lang="en-US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9th </a:t>
            </a: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- </a:t>
            </a:r>
            <a:r>
              <a:rPr lang="en-US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13th Oct. 2017 </a:t>
            </a:r>
            <a:endParaRPr 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7.3.3.5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Agreement for NR soft buffer: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Another code rate target that can provide both T-put and performance advantages over LTE is identified as follows. 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2286000"/>
            <a:ext cx="8610600" cy="1793331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1676399" y="3164931"/>
            <a:ext cx="17526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2892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</a:t>
            </a:r>
            <a:r>
              <a:rPr lang="en-US" dirty="0" smtClean="0"/>
              <a:t>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2004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LDPC is selected over Turbo for significant T-put advantage at </a:t>
            </a:r>
            <a:br>
              <a:rPr lang="en-US" dirty="0" smtClean="0"/>
            </a:br>
            <a:r>
              <a:rPr lang="en-US" dirty="0" smtClean="0"/>
              <a:t>peak code rate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Evident T-put advantage for </a:t>
            </a:r>
            <a:br>
              <a:rPr lang="en-US" dirty="0" smtClean="0"/>
            </a:br>
            <a:r>
              <a:rPr lang="en-US" dirty="0" smtClean="0"/>
              <a:t>code rate &gt;= 2/3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1600200"/>
            <a:ext cx="5562600" cy="48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133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 (2)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LTE R</a:t>
            </a:r>
            <a:r>
              <a:rPr lang="en-US" baseline="-25000" dirty="0" smtClean="0"/>
              <a:t>LBRM</a:t>
            </a:r>
            <a:r>
              <a:rPr lang="en-US" dirty="0" smtClean="0"/>
              <a:t> LTE is around 2/3 across UE categories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NR LDPC performance is better than LTE </a:t>
            </a:r>
            <a:r>
              <a:rPr lang="en-US" dirty="0" smtClean="0"/>
              <a:t>Turbo.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Setting </a:t>
            </a:r>
            <a:r>
              <a:rPr lang="en-US" dirty="0">
                <a:solidFill>
                  <a:srgbClr val="0000FF"/>
                </a:solidFill>
              </a:rPr>
              <a:t>R</a:t>
            </a:r>
            <a:r>
              <a:rPr lang="en-US" baseline="-25000" dirty="0">
                <a:solidFill>
                  <a:srgbClr val="0000FF"/>
                </a:solidFill>
              </a:rPr>
              <a:t>LBRM </a:t>
            </a:r>
            <a:r>
              <a:rPr lang="en-US" dirty="0">
                <a:solidFill>
                  <a:srgbClr val="0000FF"/>
                </a:solidFill>
              </a:rPr>
              <a:t>= 2/3 for NR </a:t>
            </a:r>
            <a:r>
              <a:rPr lang="en-US" dirty="0" smtClean="0">
                <a:solidFill>
                  <a:srgbClr val="0000FF"/>
                </a:solidFill>
              </a:rPr>
              <a:t>can </a:t>
            </a:r>
            <a:r>
              <a:rPr lang="en-US" dirty="0">
                <a:solidFill>
                  <a:srgbClr val="0000FF"/>
                </a:solidFill>
              </a:rPr>
              <a:t>provide both </a:t>
            </a:r>
            <a:r>
              <a:rPr lang="en-US" dirty="0" smtClean="0">
                <a:solidFill>
                  <a:srgbClr val="0000FF"/>
                </a:solidFill>
              </a:rPr>
              <a:t>evident</a:t>
            </a:r>
            <a:r>
              <a:rPr lang="en-US" dirty="0">
                <a:solidFill>
                  <a:srgbClr val="0000FF"/>
                </a:solidFill>
              </a:rPr>
              <a:t/>
            </a:r>
            <a:br>
              <a:rPr lang="en-US" dirty="0">
                <a:solidFill>
                  <a:srgbClr val="0000FF"/>
                </a:solidFill>
              </a:rPr>
            </a:br>
            <a:r>
              <a:rPr lang="en-US" dirty="0">
                <a:solidFill>
                  <a:srgbClr val="0000FF"/>
                </a:solidFill>
              </a:rPr>
              <a:t>T-put and performance advantages over LTE.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  <a:p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5033928"/>
              </p:ext>
            </p:extLst>
          </p:nvPr>
        </p:nvGraphicFramePr>
        <p:xfrm>
          <a:off x="304800" y="3691236"/>
          <a:ext cx="4023360" cy="283689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1005840"/>
                <a:gridCol w="1005840"/>
                <a:gridCol w="1301675"/>
                <a:gridCol w="710005"/>
              </a:tblGrid>
              <a:tr h="78039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DL UE</a:t>
                      </a:r>
                      <a:r>
                        <a:rPr lang="en-US" sz="1600" baseline="0" dirty="0" smtClean="0"/>
                        <a:t> Category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Max. TBS</a:t>
                      </a:r>
                      <a:r>
                        <a:rPr lang="en-US" sz="1600" baseline="0" dirty="0" smtClean="0"/>
                        <a:t> </a:t>
                      </a:r>
                      <a:br>
                        <a:rPr lang="en-US" sz="1600" baseline="0" dirty="0" smtClean="0"/>
                      </a:br>
                      <a:r>
                        <a:rPr lang="en-US" sz="1600" baseline="0" dirty="0" smtClean="0"/>
                        <a:t>(bits)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Limited buffer size (bits)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R</a:t>
                      </a:r>
                      <a:r>
                        <a:rPr lang="en-US" sz="1600" baseline="-25000" dirty="0" smtClean="0"/>
                        <a:t>LBRM</a:t>
                      </a:r>
                      <a:endParaRPr lang="en-US" sz="1600" baseline="-25000" dirty="0"/>
                    </a:p>
                  </a:txBody>
                  <a:tcPr/>
                </a:tc>
              </a:tr>
              <a:tr h="335655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Cat-4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75376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114192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0.66</a:t>
                      </a:r>
                      <a:endParaRPr lang="en-US" sz="1600" dirty="0"/>
                    </a:p>
                  </a:txBody>
                  <a:tcPr/>
                </a:tc>
              </a:tr>
              <a:tr h="335655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Cat-6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75376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114192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0.66</a:t>
                      </a:r>
                      <a:endParaRPr lang="en-US" sz="1600" dirty="0"/>
                    </a:p>
                  </a:txBody>
                  <a:tcPr/>
                </a:tc>
              </a:tr>
              <a:tr h="335655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Cat-10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75376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114192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0.66</a:t>
                      </a:r>
                      <a:endParaRPr lang="en-US" sz="1600" dirty="0"/>
                    </a:p>
                  </a:txBody>
                  <a:tcPr/>
                </a:tc>
              </a:tr>
              <a:tr h="335655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Cat-12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97896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152256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0.64</a:t>
                      </a:r>
                      <a:endParaRPr lang="en-US" sz="1600" dirty="0"/>
                    </a:p>
                  </a:txBody>
                  <a:tcPr/>
                </a:tc>
              </a:tr>
              <a:tr h="335655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Cat-15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100752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152256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0.66</a:t>
                      </a:r>
                      <a:endParaRPr lang="en-US" sz="1600" dirty="0"/>
                    </a:p>
                  </a:txBody>
                  <a:tcPr/>
                </a:tc>
              </a:tr>
              <a:tr h="335655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Cat-16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100752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159868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0.63</a:t>
                      </a:r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1" descr="image0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8498" y="3657600"/>
            <a:ext cx="4549302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5908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525963"/>
          </a:xfrm>
        </p:spPr>
        <p:txBody>
          <a:bodyPr/>
          <a:lstStyle/>
          <a:p>
            <a:r>
              <a:rPr lang="en-GB" dirty="0"/>
              <a:t>For </a:t>
            </a:r>
            <a:r>
              <a:rPr lang="en-GB" dirty="0" smtClean="0"/>
              <a:t>DL LBRM, code </a:t>
            </a:r>
            <a:r>
              <a:rPr lang="en-GB" dirty="0" smtClean="0"/>
              <a:t>rate R</a:t>
            </a:r>
            <a:r>
              <a:rPr lang="en-GB" baseline="-25000" dirty="0" smtClean="0"/>
              <a:t>LBRM</a:t>
            </a:r>
            <a:r>
              <a:rPr lang="en-GB" dirty="0" smtClean="0"/>
              <a:t> </a:t>
            </a:r>
            <a:r>
              <a:rPr lang="en-GB" dirty="0" smtClean="0"/>
              <a:t>= 2/3</a:t>
            </a:r>
            <a:r>
              <a:rPr lang="en-GB" dirty="0"/>
              <a:t> </a:t>
            </a:r>
            <a:r>
              <a:rPr lang="en-US" dirty="0" smtClean="0"/>
              <a:t>is suggested for the evident T-put </a:t>
            </a:r>
            <a:r>
              <a:rPr lang="en-US" dirty="0"/>
              <a:t>and performance advantages over </a:t>
            </a:r>
            <a:r>
              <a:rPr lang="en-US" dirty="0" smtClean="0"/>
              <a:t>LTE.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722012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9382</TotalTime>
  <Words>161</Words>
  <Application>Microsoft Office PowerPoint</Application>
  <PresentationFormat>On-screen Show (4:3)</PresentationFormat>
  <Paragraphs>51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 Unicode MS</vt:lpstr>
      <vt:lpstr>Arial</vt:lpstr>
      <vt:lpstr>Calibri</vt:lpstr>
      <vt:lpstr>Office Theme</vt:lpstr>
      <vt:lpstr>Discussion on DL LBRM Code Rate</vt:lpstr>
      <vt:lpstr>Background</vt:lpstr>
      <vt:lpstr>Observation (1)</vt:lpstr>
      <vt:lpstr>Observation (2)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</dc:title>
  <dc:creator>Weide.Wu@mediatek.com</dc:creator>
  <cp:lastModifiedBy>Weide Wu (吳威德)</cp:lastModifiedBy>
  <cp:revision>128</cp:revision>
  <dcterms:created xsi:type="dcterms:W3CDTF">2006-08-16T00:00:00Z</dcterms:created>
  <dcterms:modified xsi:type="dcterms:W3CDTF">2017-10-12T12:34:31Z</dcterms:modified>
</cp:coreProperties>
</file>