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614" r:id="rId2"/>
    <p:sldId id="619" r:id="rId3"/>
    <p:sldId id="616" r:id="rId4"/>
    <p:sldId id="618" r:id="rId5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2017-10-10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2017-10-10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>
                <a:latin typeface="Calibri" panose="020F0502020204030204" pitchFamily="34" charset="0"/>
                <a:cs typeface="Times New Roman" panose="02020603050405020304" pitchFamily="18" charset="0"/>
              </a:rPr>
              <a:t>resource (re)selection </a:t>
            </a:r>
            <a:r>
              <a:rPr lang="en-US" altLang="ko-KR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Mode 4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PC5 CA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Huawei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</a:t>
            </a:r>
            <a:r>
              <a:rPr lang="en-US" altLang="ko-KR" b="1" dirty="0" smtClean="0">
                <a:latin typeface="Calibri" pitchFamily="34" charset="0"/>
              </a:rPr>
              <a:t>90bis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R1-1718936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October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6.2.3.1.1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(1)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689302"/>
          </a:xfrm>
        </p:spPr>
        <p:txBody>
          <a:bodyPr>
            <a:noAutofit/>
          </a:bodyPr>
          <a:lstStyle/>
          <a:p>
            <a:pPr latinLnBrk="0">
              <a:buFont typeface="Wingdings" panose="05000000000000000000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RAN1#90 meeting, the following agreements were made with regard to PC5 carrier aggregation:</a:t>
            </a: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Agreement: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From RAN1 perspective, no additional standardization work is needed for supporting Mode 3 scheduling in PC5 CA (up to 8 PC5 carriers).</a:t>
            </a:r>
            <a:endParaRPr lang="ko-KR" altLang="ko-KR" sz="160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latinLnBrk="0"/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Send LS to RAN2.</a:t>
            </a:r>
            <a:endParaRPr lang="ko-KR" altLang="ko-KR" sz="160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For the three CA use cases identified in RAN1#89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latinLnBrk="0"/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First and third use case are prioritized in RAN1.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latinLnBrk="0"/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For the second case, 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packet duplication can be done at higher layers (up to RAN2 to decide).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Send an LS to RAN2 to inform them of the decision. 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Agreement: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At least Rel-14 per-carrier independent sensing procedure and resource (re)selection is supported.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whether other solution is needed. 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if sensing on multiple carriers as a single set of resources is supported.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if sensing can be done on a per-carrier basis, but resource selection can be different than Rel-14 UEs.</a:t>
            </a:r>
          </a:p>
        </p:txBody>
      </p:sp>
    </p:spTree>
    <p:extLst>
      <p:ext uri="{BB962C8B-B14F-4D97-AF65-F5344CB8AC3E}">
        <p14:creationId xmlns:p14="http://schemas.microsoft.com/office/powerpoint/2010/main" val="222452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(2)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689302"/>
          </a:xfrm>
        </p:spPr>
        <p:txBody>
          <a:bodyPr>
            <a:noAutofit/>
          </a:bodyPr>
          <a:lstStyle/>
          <a:p>
            <a:pPr marL="342900" lvl="1" indent="-342900" latinLnBrk="0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In RAN1#90 meeting, the following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working assumption and agreement were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made with regard to PC5 carrier aggregation:</a:t>
            </a: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Working assumption: 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Any sensing and resource (re)selection procedure uses the Rel-14 PHY UE procedure of determining the subset of resources to be reported to higher layers in PSSCH resource selection in </a:t>
            </a:r>
            <a:r>
              <a:rPr lang="en-US" altLang="ko-KR" sz="16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 transmission mode 4. Additional rules for resource exclusion of resources is not precluded after the procedure. </a:t>
            </a: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Agreement:</a:t>
            </a: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Higher layer semi-statically provides potential carrier(s) for </a:t>
            </a:r>
            <a:r>
              <a:rPr lang="en-US" altLang="ko-KR" sz="16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Tx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 and Rx for CA.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FFS how </a:t>
            </a:r>
            <a:r>
              <a:rPr lang="en-US" altLang="ko-KR" sz="16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Tx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 carrier(s) is(are) selected within the set of potential </a:t>
            </a:r>
            <a:r>
              <a:rPr lang="en-US" altLang="ko-KR" sz="16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Tx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 carrier(s).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Send LS to RAN2 cc SA2 to inform them of this assumption (including the note).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latinLnBrk="0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Note: it is RAN1 understanding that the higher layers will take other constraints (e.g., UE capability, services, etc.) into account when providing the set of potential carrier(s).</a:t>
            </a: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latinLnBrk="0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Confirm the following working assumption:</a:t>
            </a: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Any sensing and resource (re)selection procedure uses the Rel-14 PHY UE procedure of determining the subset of resources to be reported to higher layers in PSSCH resource selection in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transmission mode 4. Additional rules for resource exclusion of resources is not precluded after the procedure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1" indent="-342900" latinLnBrk="0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After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determining the subset of resources to be reported to higher layers (i.e.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altLang="ko-KR" sz="1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) for each carrier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, resource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(re)selection to avoid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simultaneous transmissions over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Tx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carriers larger than UE’s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Tx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capability is supported.</a:t>
            </a:r>
          </a:p>
          <a:p>
            <a:pPr lvl="1" latinLnBrk="0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details</a:t>
            </a:r>
            <a:endParaRPr lang="en-US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latinLnBrk="0"/>
            <a:endParaRPr lang="en-US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2" indent="-342900" latinLnBrk="0">
              <a:buFont typeface="Wingdings" pitchFamily="2" charset="2"/>
              <a:buChar char="l"/>
            </a:pPr>
            <a:endParaRPr lang="en-US" altLang="ko-KR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25044</TotalTime>
  <Words>445</Words>
  <Application>Microsoft Office PowerPoint</Application>
  <PresentationFormat>화면 슬라이드 쇼(4:3)</PresentationFormat>
  <Paragraphs>35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resource (re)selection for Mode 4 PC5 CA</vt:lpstr>
      <vt:lpstr>Background (1)</vt:lpstr>
      <vt:lpstr>Background (2)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1960</cp:revision>
  <dcterms:created xsi:type="dcterms:W3CDTF">2011-09-26T04:10:00Z</dcterms:created>
  <dcterms:modified xsi:type="dcterms:W3CDTF">2017-10-10T12:37:02Z</dcterms:modified>
</cp:coreProperties>
</file>