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81" r:id="rId3"/>
    <p:sldId id="282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FF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9448" autoAdjust="0"/>
    <p:restoredTop sz="95294" autoAdjust="0"/>
  </p:normalViewPr>
  <p:slideViewPr>
    <p:cSldViewPr snapToGrid="0" snapToObjects="1">
      <p:cViewPr varScale="1">
        <p:scale>
          <a:sx n="68" d="100"/>
          <a:sy n="68" d="100"/>
        </p:scale>
        <p:origin x="1044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4"/>
    </p:cViewPr>
  </p:sorterViewPr>
  <p:notesViewPr>
    <p:cSldViewPr snapToGrid="0" snapToObjects="1">
      <p:cViewPr varScale="1">
        <p:scale>
          <a:sx n="74" d="100"/>
          <a:sy n="74" d="100"/>
        </p:scale>
        <p:origin x="-3552" y="-9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2644" y="4021583"/>
            <a:ext cx="10693124" cy="1660125"/>
          </a:xfrm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en-US" sz="2400" dirty="0"/>
              <a:t>Ericsson, [Nokia, NSB]…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65314" y="2208095"/>
            <a:ext cx="9427987" cy="146554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4400" dirty="0"/>
              <a:t>WF for remaining details on aperiodic CSI on PUCCH</a:t>
            </a:r>
            <a:endParaRPr lang="en-US" sz="4400" dirty="0"/>
          </a:p>
        </p:txBody>
      </p:sp>
      <p:sp>
        <p:nvSpPr>
          <p:cNvPr id="5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2400" b="1" dirty="0"/>
              <a:t>3GPP TSG-RAN WG1#90bis					R1-</a:t>
            </a:r>
            <a:r>
              <a:rPr lang="en-US" sz="2400" b="1" dirty="0"/>
              <a:t>1718870</a:t>
            </a:r>
            <a:endParaRPr lang="en-GB" sz="2400" b="1" dirty="0"/>
          </a:p>
          <a:p>
            <a:pPr>
              <a:spcBef>
                <a:spcPts val="0"/>
              </a:spcBef>
            </a:pPr>
            <a:r>
              <a:rPr lang="en-GB" sz="2400" b="1" dirty="0"/>
              <a:t>Prague, Czech Republic, 9</a:t>
            </a:r>
            <a:r>
              <a:rPr lang="en-GB" sz="2400" b="1" baseline="30000" dirty="0"/>
              <a:t>th</a:t>
            </a:r>
            <a:r>
              <a:rPr lang="en-GB" sz="2400" b="1" dirty="0"/>
              <a:t> – 13</a:t>
            </a:r>
            <a:r>
              <a:rPr lang="en-GB" sz="2400" b="1" baseline="30000" dirty="0"/>
              <a:t>rd</a:t>
            </a:r>
            <a:r>
              <a:rPr lang="en-GB" sz="2400" b="1" dirty="0"/>
              <a:t>  October 2017</a:t>
            </a:r>
            <a:endParaRPr lang="en-US" altLang="ja-JP" sz="2400" dirty="0"/>
          </a:p>
          <a:p>
            <a:pPr>
              <a:spcBef>
                <a:spcPts val="0"/>
              </a:spcBef>
            </a:pPr>
            <a:r>
              <a:rPr kumimoji="1" lang="en-US" altLang="ja-JP" sz="2400" dirty="0"/>
              <a:t>Agenda: 7.2.2.2</a:t>
            </a:r>
            <a:endParaRPr kumimoji="1"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867174"/>
            <a:ext cx="11230252" cy="3436346"/>
          </a:xfrm>
        </p:spPr>
        <p:txBody>
          <a:bodyPr/>
          <a:lstStyle/>
          <a:p>
            <a:pPr hangingPunct="0"/>
            <a:r>
              <a:rPr lang="en-GB" sz="2800" dirty="0"/>
              <a:t>In RAN1-NRAH3, it was agreed to support aperiodic CSI feedback on short PUCCH:</a:t>
            </a:r>
            <a:endParaRPr lang="en-US" sz="2800" dirty="0"/>
          </a:p>
          <a:p>
            <a:pPr lvl="1" hangingPunct="0"/>
            <a:r>
              <a:rPr lang="en-US" sz="2400" dirty="0"/>
              <a:t>Support A-CSI on short PUCCH using higher-layer PUCCH resource configuration and DCI-based triggering, working assumption: including with Y&gt;0</a:t>
            </a:r>
          </a:p>
          <a:p>
            <a:pPr lvl="2" hangingPunct="0"/>
            <a:r>
              <a:rPr lang="en-US" sz="2400" dirty="0"/>
              <a:t>FFS: timing relationship relative to CSI-RS</a:t>
            </a:r>
            <a:endParaRPr lang="en-GB" sz="2800" dirty="0">
              <a:solidFill>
                <a:srgbClr val="080808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8492456" cy="1040445"/>
          </a:xfrm>
        </p:spPr>
        <p:txBody>
          <a:bodyPr>
            <a:noAutofit/>
          </a:bodyPr>
          <a:lstStyle/>
          <a:p>
            <a:r>
              <a:rPr lang="en-US" b="1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99148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Confirm the working assumption on support of A-CSI for short PUCCH for Y&gt;0</a:t>
            </a:r>
          </a:p>
          <a:p>
            <a:r>
              <a:rPr lang="en-US" sz="2000" dirty="0"/>
              <a:t>Support A-CSI on long PUCCH using higher-layer PUCCH resource configuration and DCI-based triggering</a:t>
            </a:r>
          </a:p>
          <a:p>
            <a:r>
              <a:rPr lang="en-US" sz="2000" dirty="0"/>
              <a:t>For A-CSI on short and long PUCCH, “higher-layer PUCCH resource configuration and DCI-based triggering” refers to the following:</a:t>
            </a:r>
          </a:p>
          <a:p>
            <a:pPr lvl="1"/>
            <a:r>
              <a:rPr lang="en-US" sz="1800" dirty="0"/>
              <a:t>The CSI report is triggered with a CSI request field in DL-related DCI</a:t>
            </a:r>
          </a:p>
          <a:p>
            <a:pPr lvl="1"/>
            <a:r>
              <a:rPr lang="en-US" sz="1800" dirty="0"/>
              <a:t>PUCCH resource indicator field in DL-related DCI indicates the PUCCH resource for the triggered CSI report from a set of higher-layer configured PUCCH resources</a:t>
            </a:r>
          </a:p>
          <a:p>
            <a:pPr lvl="3" hangingPunct="0"/>
            <a:r>
              <a:rPr lang="en-US" sz="1800" dirty="0"/>
              <a:t>The field is interpreted differently depending on if DCI contains PDSCH scheduling only, CSI request only, or both</a:t>
            </a:r>
          </a:p>
          <a:p>
            <a:pPr lvl="4" hangingPunct="0"/>
            <a:r>
              <a:rPr lang="en-US" sz="1800" dirty="0"/>
              <a:t>Note: This implies that different PUCCH formats can be used depending on UCI content</a:t>
            </a:r>
          </a:p>
          <a:p>
            <a:pPr lvl="3" hangingPunct="0"/>
            <a:r>
              <a:rPr lang="en-US" sz="1800" dirty="0"/>
              <a:t>Both bundling of HARQ-ACK and CSI in same PUCCH as well as indication of separate PUCCH is supported</a:t>
            </a:r>
          </a:p>
          <a:p>
            <a:pPr lvl="3"/>
            <a:endParaRPr lang="en-US" sz="1800" dirty="0"/>
          </a:p>
          <a:p>
            <a:pPr lvl="1"/>
            <a:endParaRPr lang="en-US" sz="18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40540797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22229</TotalTime>
  <Words>212</Words>
  <Application>Microsoft Office PowerPoint</Application>
  <PresentationFormat>Widescreen</PresentationFormat>
  <Paragraphs>24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Ericsson Capital TT</vt:lpstr>
      <vt:lpstr>Times New Roman</vt:lpstr>
      <vt:lpstr>PresentationTemplate2011</vt:lpstr>
      <vt:lpstr>WF for remaining details on aperiodic CSI on PUCCH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Sebastian Faxér</cp:lastModifiedBy>
  <cp:revision>651</cp:revision>
  <dcterms:created xsi:type="dcterms:W3CDTF">2017-03-31T09:46:41Z</dcterms:created>
  <dcterms:modified xsi:type="dcterms:W3CDTF">2017-10-11T06:48:33Z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(2)2ruF4C1fQr/BIUu8Yn3DNvGB8KKkUxvTV1IsOeT5gC2/KGT3FDc5V56Dh0MYZSaI5AWi/6Tl
InQSmxvXQORN3F4c10FDKmVHCPqFxsbo9N9ZzSiFRwM+dpYFZ30GoJB2PyE8DHJ1NvpBmlOI
PB+qZK1VxR9OAyQKWMmQODNQsruTzZd3v9GhmNS58M51WFduU/T+rVIdhvmUllTkNEhjX2Pp
Xb3cRsN6h/8OFIET20</vt:lpwstr>
  </property>
  <property fmtid="{D5CDD505-2E9C-101B-9397-08002B2CF9AE}" pid="49" name="_2015_ms_pID_7253431">
    <vt:lpwstr>7o2xOEuJZwPD53mFxZkrJr2F1O9+R0LAZ5Ol8EadAq4B1qaAcHz6NA
k+aF87hoCWfrGryyrU7thzsKBOkfQ/HpUGkd84jL12cjLa58NeHwu5RBnThdcLnlWqKVK0in
VfMNNq4cQAPQpbJNhbnPlbW/nVXwdDYrs+/AHaN8U4xT288cCA2HVAYCKk0qD0qqpPcqf8nJ
R2m5uOOK6W00NLls</vt:lpwstr>
  </property>
  <property fmtid="{D5CDD505-2E9C-101B-9397-08002B2CF9AE}" pid="50" name="_readonly">
    <vt:lpwstr/>
  </property>
  <property fmtid="{D5CDD505-2E9C-101B-9397-08002B2CF9AE}" pid="51" name="_change">
    <vt:lpwstr/>
  </property>
  <property fmtid="{D5CDD505-2E9C-101B-9397-08002B2CF9AE}" pid="52" name="_full-control">
    <vt:lpwstr/>
  </property>
  <property fmtid="{D5CDD505-2E9C-101B-9397-08002B2CF9AE}" pid="53" name="sflag">
    <vt:lpwstr>1492541148</vt:lpwstr>
  </property>
  <property fmtid="{D5CDD505-2E9C-101B-9397-08002B2CF9AE}" pid="54" name="_NewReviewCycle">
    <vt:lpwstr/>
  </property>
</Properties>
</file>