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867" y="1928232"/>
            <a:ext cx="10668001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GB" altLang="zh-CN" dirty="0" smtClean="0"/>
              <a:t>NR PRACH capacity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err="1" smtClean="0"/>
              <a:t>Huawei</a:t>
            </a:r>
            <a:r>
              <a:rPr lang="en-US" dirty="0" smtClean="0"/>
              <a:t>, LGE, Nokia, </a:t>
            </a:r>
            <a:r>
              <a:rPr lang="en-US" dirty="0" smtClean="0"/>
              <a:t>Qualcomm, </a:t>
            </a:r>
            <a:r>
              <a:rPr lang="en-US" dirty="0" err="1" smtClean="0"/>
              <a:t>InterDigital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WG1#90	                                                                                   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2800" b="1" dirty="0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ja-JP" sz="2800" b="1" dirty="0" smtClean="0">
                <a:latin typeface="Times New Roman" pitchFamily="18" charset="0"/>
                <a:cs typeface="Times New Roman" pitchFamily="18" charset="0"/>
              </a:rPr>
              <a:t>715286</a:t>
            </a:r>
            <a:endParaRPr lang="en-US" altLang="zh-CN" sz="28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Prague, Czech Republic, 21st – 25th August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6.1.1.4.1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860314" cy="5400644"/>
          </a:xfrm>
        </p:spPr>
        <p:txBody>
          <a:bodyPr>
            <a:noAutofit/>
          </a:bodyPr>
          <a:lstStyle/>
          <a:p>
            <a:r>
              <a:rPr lang="en-GB" sz="1400" b="1" u="sng" dirty="0" smtClean="0"/>
              <a:t>Agreements (RAN1#89)</a:t>
            </a:r>
            <a:endParaRPr lang="en-US" sz="1400" dirty="0" smtClean="0"/>
          </a:p>
          <a:p>
            <a:pPr lvl="1"/>
            <a:r>
              <a:rPr lang="en-US" altLang="zh-CN" sz="1400" dirty="0" smtClean="0"/>
              <a:t>Continue study on necessity of RACH capacity enhancement and possible solutions (if capacity enhancement is necessary) until next meeting with considering at least following aspects 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limit due to short sequence length (e.g., which can be applied to beam sweeping)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due to higher subcarrier spacing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Supported cell radius as function of PRACH preamble reuse distance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impact due to cell radius impact on </a:t>
            </a:r>
            <a:r>
              <a:rPr lang="en-US" altLang="zh-CN" sz="1400" dirty="0" err="1" smtClean="0"/>
              <a:t>Ncs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Possibility to exploit spatial separation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Arrival rate of UEs within a beam/cell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UE distribution within cell</a:t>
            </a:r>
          </a:p>
          <a:p>
            <a:r>
              <a:rPr lang="en-GB" sz="1400" b="1" u="sng" dirty="0" smtClean="0"/>
              <a:t>Agreements (RAN1#89)</a:t>
            </a:r>
            <a:endParaRPr lang="en-US" sz="1400" dirty="0" smtClean="0"/>
          </a:p>
          <a:p>
            <a:pPr lvl="1"/>
            <a:r>
              <a:rPr lang="en-US" altLang="zh-CN" sz="1400" dirty="0" smtClean="0"/>
              <a:t>Consider following new use cases for RACH design, 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beam recovery requests 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on demand SI requests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Study the following aspects: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requirements to satisfy above new use cases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impact on capacity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whether additional preamble format(s) is needed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impact on RACH procedure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53574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The necessity of RACH capacity enhancement are studied in RAN1 AH#02 at the following aspects, 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beam recovery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on-demand SI delivery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Support of the increase of larger </a:t>
            </a:r>
            <a:r>
              <a:rPr lang="en-US" altLang="zh-CN" dirty="0" smtClean="0"/>
              <a:t>UE distribution within cell</a:t>
            </a:r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limitation due to NR short sequence length (e.g., which can be applied to beam sweeping)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/>
              <a:t>Reduction of PRACH preambles reuse factor  for NR </a:t>
            </a:r>
            <a:r>
              <a:rPr lang="en-US" altLang="zh-CN" dirty="0" smtClean="0"/>
              <a:t>short sequence length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due to higher subcarrier spacing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Supported cell radius as function of PRACH preamble reuse distance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impact due to cell radius impact on </a:t>
            </a:r>
            <a:r>
              <a:rPr lang="en-US" altLang="zh-CN" dirty="0" err="1" smtClean="0"/>
              <a:t>Ncs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Arrival rate of UEs within a beam/cell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UE distribution within cell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It is concluded that that significant PRACH capacity enhancement is necessary  </a:t>
            </a:r>
            <a:r>
              <a:rPr lang="en-US" dirty="0" smtClean="0"/>
              <a:t>for NR.</a:t>
            </a:r>
          </a:p>
          <a:p>
            <a:pPr lvl="0">
              <a:lnSpc>
                <a:spcPct val="150000"/>
              </a:lnSpc>
            </a:pPr>
            <a:endParaRPr lang="en-GB" altLang="zh-CN" dirty="0" smtClean="0"/>
          </a:p>
          <a:p>
            <a:pPr lvl="0">
              <a:lnSpc>
                <a:spcPct val="150000"/>
              </a:lnSpc>
            </a:pPr>
            <a:endParaRPr lang="zh-CN" altLang="zh-CN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146481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032" y="1262743"/>
            <a:ext cx="10845800" cy="491422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trike="sngStrike" dirty="0" smtClean="0"/>
              <a:t>Support PRACH capacity enhancement in Rel-15.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NR strives to increase PRACH capacity for preambles using short sequence length</a:t>
            </a:r>
            <a:endParaRPr lang="en-US" altLang="zh-CN" strike="sngStrike" dirty="0" smtClean="0">
              <a:solidFill>
                <a:srgbClr val="C00000"/>
              </a:solidFill>
            </a:endParaRPr>
          </a:p>
          <a:p>
            <a:r>
              <a:rPr lang="en-US" altLang="zh-CN" dirty="0" smtClean="0"/>
              <a:t>The following options are considered </a:t>
            </a:r>
            <a:r>
              <a:rPr lang="en-US" dirty="0" smtClean="0">
                <a:solidFill>
                  <a:srgbClr val="C00000"/>
                </a:solidFill>
              </a:rPr>
              <a:t>for PRACH capacity enhancement </a:t>
            </a:r>
            <a:r>
              <a:rPr lang="en-US" altLang="zh-CN" dirty="0" smtClean="0"/>
              <a:t>and the final decision on </a:t>
            </a:r>
            <a:r>
              <a:rPr lang="en-US" dirty="0" smtClean="0">
                <a:solidFill>
                  <a:srgbClr val="C00000"/>
                </a:solidFill>
              </a:rPr>
              <a:t>whether and </a:t>
            </a:r>
            <a:r>
              <a:rPr lang="en-US" altLang="zh-CN" dirty="0" smtClean="0"/>
              <a:t>which option(s) is(are) supported will be determined in RAN1#NR_AH03.</a:t>
            </a:r>
          </a:p>
          <a:p>
            <a:pPr lvl="1"/>
            <a:r>
              <a:rPr lang="en-US" i="1" dirty="0" smtClean="0"/>
              <a:t>(Option 2)PRACH format design </a:t>
            </a:r>
            <a:r>
              <a:rPr lang="en-GB" dirty="0" smtClean="0"/>
              <a:t>with OCC across multiple/repeated PRACH preambles</a:t>
            </a:r>
            <a:endParaRPr lang="en-US" i="1" dirty="0" smtClean="0"/>
          </a:p>
          <a:p>
            <a:pPr lvl="1"/>
            <a:r>
              <a:rPr lang="en-US" i="1" dirty="0" smtClean="0"/>
              <a:t>(Option 4)PRACH format design with different ZC sequences </a:t>
            </a:r>
            <a:r>
              <a:rPr lang="en-GB" dirty="0" smtClean="0"/>
              <a:t>across multiple PRACH preambles</a:t>
            </a:r>
            <a:endParaRPr lang="en-US" i="1" dirty="0" smtClean="0"/>
          </a:p>
          <a:p>
            <a:pPr lvl="1"/>
            <a:r>
              <a:rPr lang="en-GB" i="1" dirty="0" smtClean="0"/>
              <a:t>ZC sequences with m-sequence cover</a:t>
            </a:r>
          </a:p>
          <a:p>
            <a:pPr lvl="1"/>
            <a:r>
              <a:rPr lang="en-GB" i="1" dirty="0" smtClean="0"/>
              <a:t>Sinusoidal modulation on top of Option 1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Note: If sufficient capacity cannot be achieved by the above options or significant technical issues are identified, Rel-15 will only use additional time/frequency resources for providing sufficient PRACH capacity.</a:t>
            </a:r>
            <a:endParaRPr lang="en-GB" i="1" dirty="0" smtClean="0">
              <a:solidFill>
                <a:srgbClr val="C00000"/>
              </a:solidFill>
            </a:endParaRPr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</TotalTime>
  <Words>390</Words>
  <Application>Microsoft Office PowerPoint</Application>
  <PresentationFormat>Custom</PresentationFormat>
  <Paragraphs>52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NR PRACH capacity enhancement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184</cp:revision>
  <dcterms:created xsi:type="dcterms:W3CDTF">2017-04-03T20:11:22Z</dcterms:created>
  <dcterms:modified xsi:type="dcterms:W3CDTF">2017-08-25T10:29:38Z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1503301012</vt:lpwstr>
  </property>
</Properties>
</file>