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  <p:sldMasterId id="2147483673" r:id="rId3"/>
  </p:sldMasterIdLst>
  <p:notesMasterIdLst>
    <p:notesMasterId r:id="rId7"/>
  </p:notesMasterIdLst>
  <p:handoutMasterIdLst>
    <p:handoutMasterId r:id="rId8"/>
  </p:handoutMasterIdLst>
  <p:sldIdLst>
    <p:sldId id="374" r:id="rId4"/>
    <p:sldId id="383" r:id="rId5"/>
    <p:sldId id="385" r:id="rId6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7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96" autoAdjust="0"/>
    <p:restoredTop sz="50000" autoAdjust="0"/>
  </p:normalViewPr>
  <p:slideViewPr>
    <p:cSldViewPr snapToGrid="0">
      <p:cViewPr varScale="1">
        <p:scale>
          <a:sx n="98" d="100"/>
          <a:sy n="98" d="100"/>
        </p:scale>
        <p:origin x="1776" y="192"/>
      </p:cViewPr>
      <p:guideLst>
        <p:guide orient="horz" pos="2187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8" Type="http://schemas.openxmlformats.org/officeDocument/2006/relationships/handoutMaster" Target="handoutMasters/handoutMaster1.xml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b" anchorCtr="0" compatLnSpc="1"/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b" anchorCtr="0" compatLnSpc="1"/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b" anchorCtr="0" compatLnSpc="1"/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b" anchorCtr="0" compatLnSpc="1"/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t>1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B4A28B-B96A-4C06-BEC1-262BBA879B4C}" type="slidenum">
              <a:rPr lang="zh-CN" altLang="en-US" smtClean="0">
                <a:ea typeface="宋体" panose="02010600030101010101" pitchFamily="2" charset="-122"/>
              </a:rPr>
              <a:t>2</a:t>
            </a:fld>
            <a:endParaRPr lang="en-US" altLang="zh-CN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B4A28B-B96A-4C06-BEC1-262BBA879B4C}" type="slidenum">
              <a:rPr lang="zh-CN" altLang="en-US" smtClean="0">
                <a:ea typeface="宋体" panose="02010600030101010101" pitchFamily="2" charset="-122"/>
              </a:rPr>
              <a:t>3</a:t>
            </a:fld>
            <a:endParaRPr lang="en-US" altLang="zh-CN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.xml"/><Relationship Id="rId2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9.xml"/><Relationship Id="rId8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4.xml"/><Relationship Id="rId12" Type="http://schemas.openxmlformats.org/officeDocument/2006/relationships/theme" Target="../theme/theme3.xml"/><Relationship Id="rId13" Type="http://schemas.openxmlformats.org/officeDocument/2006/relationships/image" Target="../media/image2.jpeg"/><Relationship Id="rId1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0.xml"/><Relationship Id="rId8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</a:rPr>
              <a:t>Way </a:t>
            </a:r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</a:rPr>
              <a:t>forward 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</a:rPr>
              <a:t>on </a:t>
            </a:r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</a:rPr>
              <a:t>reciprocity based CSI</a:t>
            </a:r>
            <a:endParaRPr lang="en-US" altLang="zh-CN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384309"/>
            <a:ext cx="6863763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lang="en-US" sz="2400" dirty="0"/>
              <a:t>ZTE, Ericsson, Samsung, LG Electronics, Nokia, NSB, ASTRI, Sanechips, vivo</a:t>
            </a:r>
            <a:r>
              <a:rPr lang="en-GB" sz="2400" dirty="0"/>
              <a:t> </a:t>
            </a:r>
            <a:endParaRPr lang="en-US" altLang="ja-JP" sz="2400" b="0" dirty="0">
              <a:ea typeface="MS PGothic" panose="020B0600070205080204" pitchFamily="34" charset="-128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33294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en-GB" altLang="zh-CN" sz="2000" dirty="0" smtClean="0"/>
              <a:t>3GPP TSG RAN WG1 </a:t>
            </a:r>
            <a:r>
              <a:rPr lang="en-US" altLang="en-GB" sz="2000" dirty="0" smtClean="0"/>
              <a:t>Meeting #90</a:t>
            </a:r>
            <a:r>
              <a:rPr lang="en-GB" altLang="zh-CN" sz="2000" dirty="0" smtClean="0"/>
              <a:t>                                           R1</a:t>
            </a:r>
            <a:r>
              <a:rPr lang="en-US" altLang="en-GB" sz="2000" dirty="0" smtClean="0"/>
              <a:t>-</a:t>
            </a:r>
            <a:r>
              <a:rPr lang="en-GB" altLang="zh-CN" sz="2000" dirty="0" smtClean="0"/>
              <a:t>17</a:t>
            </a:r>
            <a:r>
              <a:rPr lang="en-US" altLang="en-GB" sz="2000" dirty="0" smtClean="0"/>
              <a:t>15244</a:t>
            </a:r>
            <a:endParaRPr lang="en-US" altLang="en-GB" sz="2000" dirty="0" smtClean="0"/>
          </a:p>
          <a:p>
            <a:r>
              <a:rPr lang="en-US" altLang="en-GB" sz="2000" dirty="0" smtClean="0"/>
              <a:t>Prague</a:t>
            </a:r>
            <a:r>
              <a:rPr lang="en-GB" altLang="zh-CN" sz="2000" dirty="0" smtClean="0"/>
              <a:t>, </a:t>
            </a:r>
            <a:r>
              <a:rPr lang="en-US" altLang="en-GB" sz="2000" dirty="0" smtClean="0"/>
              <a:t>Czechia</a:t>
            </a:r>
            <a:r>
              <a:rPr lang="en-GB" altLang="zh-CN" sz="2000" dirty="0" smtClean="0"/>
              <a:t> 2</a:t>
            </a:r>
            <a:r>
              <a:rPr lang="en-US" altLang="en-GB" sz="2000" dirty="0" smtClean="0"/>
              <a:t>1st</a:t>
            </a:r>
            <a:r>
              <a:rPr lang="en-GB" altLang="zh-CN" sz="2000" dirty="0" smtClean="0"/>
              <a:t> – </a:t>
            </a:r>
            <a:r>
              <a:rPr lang="en-US" altLang="en-GB" sz="2000" dirty="0" smtClean="0"/>
              <a:t>27</a:t>
            </a:r>
            <a:r>
              <a:rPr lang="en-GB" altLang="zh-CN" sz="2000" dirty="0" smtClean="0"/>
              <a:t>th </a:t>
            </a:r>
            <a:r>
              <a:rPr lang="en-US" altLang="en-GB" sz="2000" dirty="0" smtClean="0"/>
              <a:t>August</a:t>
            </a:r>
            <a:r>
              <a:rPr lang="en-GB" altLang="zh-CN" sz="2000" dirty="0" smtClean="0"/>
              <a:t> 2017</a:t>
            </a:r>
            <a:endParaRPr lang="zh-CN" altLang="zh-CN" sz="2000" dirty="0" smtClean="0"/>
          </a:p>
          <a:p>
            <a:pPr>
              <a:spcBef>
                <a:spcPct val="20000"/>
              </a:spcBef>
              <a:defRPr/>
            </a:pPr>
            <a:r>
              <a:rPr lang="en-US" altLang="ja-JP" sz="2000" dirty="0" smtClean="0"/>
              <a:t>Agenda Item: 6</a:t>
            </a:r>
            <a:r>
              <a:rPr lang="en-US" altLang="zh-CN" sz="2000" dirty="0" smtClean="0"/>
              <a:t>.1.2.2.2</a:t>
            </a:r>
            <a:endParaRPr lang="en-US" altLang="ja-JP" sz="2000" dirty="0" smtClean="0"/>
          </a:p>
          <a:p>
            <a:pPr>
              <a:spcBef>
                <a:spcPct val="20000"/>
              </a:spcBef>
              <a:defRPr/>
            </a:pPr>
            <a:endParaRPr lang="zh-CN" altLang="zh-CN" sz="2400" dirty="0" smtClean="0">
              <a:latin typeface="Calibri" panose="020F0502020204030204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177800" y="46382"/>
            <a:ext cx="8523288" cy="814388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</a:rPr>
              <a:t>Background </a:t>
            </a:r>
            <a:endParaRPr lang="zh-CN" altLang="en-US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6147" name="TextBox 3"/>
          <p:cNvSpPr txBox="1">
            <a:spLocks noChangeArrowheads="1"/>
          </p:cNvSpPr>
          <p:nvPr/>
        </p:nvSpPr>
        <p:spPr bwMode="auto">
          <a:xfrm>
            <a:off x="304937" y="1741350"/>
            <a:ext cx="8666784" cy="286232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1" indent="-342900" algn="just" eaLnBrk="1" hangingPunct="1">
              <a:defRPr/>
            </a:pPr>
            <a:r>
              <a:rPr lang="en-US" altLang="zh-CN" sz="2000" b="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At least for full channel reciprocity, support at least the following CSI acquisition scheme based on channel reciprocity in NR</a:t>
            </a:r>
            <a:endParaRPr lang="en-GB" altLang="ja-JP" sz="2000" b="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GB" altLang="ja-JP" sz="2000" b="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Non-PMI feedback</a:t>
            </a:r>
          </a:p>
          <a:p>
            <a:pPr lvl="3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GB" altLang="ja-JP" sz="2000" b="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CSI contains RI and CQI</a:t>
            </a:r>
          </a:p>
          <a:p>
            <a:pPr lvl="3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sz="2000" b="0" i="1" dirty="0" smtClean="0">
                <a:latin typeface="Times" charset="0"/>
                <a:ea typeface="Times" charset="0"/>
                <a:cs typeface="Times" charset="0"/>
              </a:rPr>
              <a:t>CQI depends on RI and PMI which are selected from a codebook (potentially with restriction) but PMI is not fed back</a:t>
            </a:r>
          </a:p>
          <a:p>
            <a:pPr lvl="4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i="1" dirty="0" smtClean="0">
                <a:latin typeface="Times" charset="0"/>
                <a:ea typeface="Times" charset="0"/>
                <a:cs typeface="Times" charset="0"/>
              </a:rPr>
              <a:t>FFS UE may also calculate RI and CQI directly with estimated channel, FFS spec impact</a:t>
            </a:r>
            <a:r>
              <a:rPr lang="en-US" altLang="ja-JP" sz="2000" b="0" i="1" dirty="0" smtClean="0">
                <a:latin typeface="Times" charset="0"/>
                <a:ea typeface="Times" charset="0"/>
                <a:cs typeface="Times" charset="0"/>
              </a:rPr>
              <a:t> </a:t>
            </a:r>
          </a:p>
          <a:p>
            <a:pPr lvl="2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GB" altLang="ja-JP" sz="2000" b="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FFS codebook details, including how to signal</a:t>
            </a:r>
          </a:p>
        </p:txBody>
      </p:sp>
      <p:sp>
        <p:nvSpPr>
          <p:cNvPr id="4" name="矩形 3"/>
          <p:cNvSpPr/>
          <p:nvPr/>
        </p:nvSpPr>
        <p:spPr>
          <a:xfrm>
            <a:off x="0" y="970117"/>
            <a:ext cx="88524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indent="-342900" algn="just" eaLnBrk="1" hangingPunct="1">
              <a:defRPr/>
            </a:pPr>
            <a:r>
              <a:rPr lang="en-US" altLang="zh-CN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non-PMI feedback,  the following agreement has been reached in RAN1#88bis:</a:t>
            </a:r>
            <a:endParaRPr lang="en-GB" altLang="ja-JP" sz="2000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177800" y="46382"/>
            <a:ext cx="8523288" cy="814388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</a:rPr>
              <a:t>Proposal </a:t>
            </a:r>
            <a:endParaRPr lang="zh-CN" altLang="en-US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6147" name="TextBox 3"/>
          <p:cNvSpPr txBox="1">
            <a:spLocks noChangeArrowheads="1"/>
          </p:cNvSpPr>
          <p:nvPr/>
        </p:nvSpPr>
        <p:spPr bwMode="auto">
          <a:xfrm>
            <a:off x="265043" y="1145002"/>
            <a:ext cx="8666784" cy="25298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1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Port selection codebook is used for CQI calculation for non-PMI feedback</a:t>
            </a:r>
          </a:p>
          <a:p>
            <a:pPr lvl="2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Each column of each precoding matrix in the port selection codebook contains only one non-zero entry</a:t>
            </a:r>
            <a:endParaRPr lang="en-US" altLang="zh-CN" sz="2000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FFS other details of the port selection codebook</a:t>
            </a:r>
            <a:endParaRPr lang="en-US" altLang="zh-CN" sz="2000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Codebook subset restriction is supported to indicate a single </a:t>
            </a:r>
            <a:r>
              <a:rPr lang="en-US" altLang="zh-CN" sz="2000" b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precoder per rank</a:t>
            </a:r>
            <a:r>
              <a:rPr lang="en-US" altLang="zh-CN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in the codebook used for CQI calculation</a:t>
            </a:r>
          </a:p>
          <a:p>
            <a:pPr lvl="3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FFS whether this indication can be dynamic using L1/L2 signaling</a:t>
            </a:r>
          </a:p>
          <a:p>
            <a:pPr lvl="2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Support at least up to 8 CSI-RS ports and 8 layers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1884</TotalTime>
  <Words>217</Words>
  <Application>Microsoft Macintosh PowerPoint</Application>
  <PresentationFormat>On-screen Show (4:3)</PresentationFormat>
  <Paragraphs>24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</vt:i4>
      </vt:variant>
    </vt:vector>
  </HeadingPairs>
  <TitlesOfParts>
    <vt:vector size="12" baseType="lpstr">
      <vt:lpstr>MS PGothic</vt:lpstr>
      <vt:lpstr>Times</vt:lpstr>
      <vt:lpstr>宋体</vt:lpstr>
      <vt:lpstr>Arial</vt:lpstr>
      <vt:lpstr>Calibri</vt:lpstr>
      <vt:lpstr>Times New Roman</vt:lpstr>
      <vt:lpstr>FinalPowerpoint</vt:lpstr>
      <vt:lpstr>Custom Design</vt:lpstr>
      <vt:lpstr>1_Custom Design</vt:lpstr>
      <vt:lpstr>Way forward on reciprocity based CSI</vt:lpstr>
      <vt:lpstr>Background </vt:lpstr>
      <vt:lpstr>Proposal </vt:lpstr>
    </vt:vector>
  </TitlesOfParts>
  <Company>Texas Instruments</Company>
  <LinksUpToDate>false</LinksUpToDate>
  <SharedDoc>false</SharedDoc>
  <HyperlinksChanged>false</HyperlinksChanged>
  <AppVersion>15.0031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number of CWs for NR</dc:title>
  <dc:creator>ynli</dc:creator>
  <cp:lastModifiedBy>ynli</cp:lastModifiedBy>
  <cp:revision>2523</cp:revision>
  <dcterms:created xsi:type="dcterms:W3CDTF">2007-12-19T20:51:00Z</dcterms:created>
  <dcterms:modified xsi:type="dcterms:W3CDTF">2017-08-25T07:13:21Z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2052-10.8.0.5918</vt:lpwstr>
  </property>
</Properties>
</file>