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3" r:id="rId3"/>
    <p:sldId id="260" r:id="rId4"/>
    <p:sldId id="259" r:id="rId5"/>
    <p:sldId id="262"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varScale="1">
        <p:scale>
          <a:sx n="66" d="100"/>
          <a:sy n="66" d="100"/>
        </p:scale>
        <p:origin x="876" y="10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txBox="1">
            <a:spLocks noGrp="1"/>
          </p:cNvSpPr>
          <p:nvPr>
            <p:ph type="ctrTitle"/>
          </p:nvPr>
        </p:nvSpPr>
        <p:spPr>
          <a:xfrm>
            <a:off x="1524003" y="1122361"/>
            <a:ext cx="9144000" cy="2387598"/>
          </a:xfrm>
        </p:spPr>
        <p:txBody>
          <a:bodyPr anchor="b" anchorCtr="1"/>
          <a:lstStyle>
            <a:lvl1pPr algn="ctr">
              <a:defRPr sz="6000"/>
            </a:lvl1pPr>
          </a:lstStyle>
          <a:p>
            <a:pPr lvl="0"/>
            <a:r>
              <a:rPr lang="en-US"/>
              <a:t>Click to edit Master title style</a:t>
            </a:r>
          </a:p>
        </p:txBody>
      </p:sp>
      <p:sp>
        <p:nvSpPr>
          <p:cNvPr id="3" name="Subtitle 2"/>
          <p:cNvSpPr txBox="1">
            <a:spLocks noGrp="1"/>
          </p:cNvSpPr>
          <p:nvPr>
            <p:ph type="subTitle" idx="1"/>
          </p:nvPr>
        </p:nvSpPr>
        <p:spPr>
          <a:xfrm>
            <a:off x="1524003" y="3602041"/>
            <a:ext cx="9144000" cy="1655758"/>
          </a:xfrm>
        </p:spPr>
        <p:txBody>
          <a:bodyPr anchorCtr="1"/>
          <a:lstStyle>
            <a:lvl1pPr marL="0" indent="0" algn="ctr">
              <a:buNone/>
              <a:defRPr sz="2400"/>
            </a:lvl1pPr>
          </a:lstStyle>
          <a:p>
            <a:pPr lvl="0"/>
            <a:r>
              <a:rPr lang="en-US"/>
              <a:t>Click to edit Master subtitle style</a:t>
            </a:r>
          </a:p>
        </p:txBody>
      </p:sp>
      <p:sp>
        <p:nvSpPr>
          <p:cNvPr id="4" name="Date Placeholder 3"/>
          <p:cNvSpPr txBox="1">
            <a:spLocks noGrp="1"/>
          </p:cNvSpPr>
          <p:nvPr>
            <p:ph type="dt" sz="half" idx="7"/>
          </p:nvPr>
        </p:nvSpPr>
        <p:spPr/>
        <p:txBody>
          <a:bodyPr/>
          <a:lstStyle>
            <a:lvl1pPr>
              <a:defRPr/>
            </a:lvl1pPr>
          </a:lstStyle>
          <a:p>
            <a:pPr lvl="0"/>
            <a:fld id="{3863F219-4C73-498F-B617-58E8865E2CB2}" type="datetime1">
              <a:rPr lang="en-US"/>
              <a:pPr lvl="0"/>
              <a:t>8/23/2017</a:t>
            </a:fld>
            <a:endParaRPr lang="en-US"/>
          </a:p>
        </p:txBody>
      </p:sp>
      <p:sp>
        <p:nvSpPr>
          <p:cNvPr id="5" name="Footer Placeholder 4"/>
          <p:cNvSpPr txBox="1">
            <a:spLocks noGrp="1"/>
          </p:cNvSpPr>
          <p:nvPr>
            <p:ph type="ftr" sz="quarter" idx="9"/>
          </p:nvPr>
        </p:nvSpPr>
        <p:spPr/>
        <p:txBody>
          <a:bodyPr/>
          <a:lstStyle>
            <a:lvl1pPr>
              <a:defRPr/>
            </a:lvl1pPr>
          </a:lstStyle>
          <a:p>
            <a:pPr lvl="0"/>
            <a:endParaRPr lang="en-US"/>
          </a:p>
        </p:txBody>
      </p:sp>
      <p:sp>
        <p:nvSpPr>
          <p:cNvPr id="6" name="Slide Number Placeholder 5"/>
          <p:cNvSpPr txBox="1">
            <a:spLocks noGrp="1"/>
          </p:cNvSpPr>
          <p:nvPr>
            <p:ph type="sldNum" sz="quarter" idx="8"/>
          </p:nvPr>
        </p:nvSpPr>
        <p:spPr/>
        <p:txBody>
          <a:bodyPr/>
          <a:lstStyle>
            <a:lvl1pPr>
              <a:defRPr/>
            </a:lvl1pPr>
          </a:lstStyle>
          <a:p>
            <a:pPr lvl="0"/>
            <a:fld id="{C6CDE20A-FBD9-4E30-B0A7-C705BCA0B063}" type="slidenum">
              <a:rPr/>
              <a:pPr lvl="0"/>
              <a:t>‹#›</a:t>
            </a:fld>
            <a:endParaRPr lang="en-US"/>
          </a:p>
        </p:txBody>
      </p:sp>
    </p:spTree>
    <p:extLst>
      <p:ext uri="{BB962C8B-B14F-4D97-AF65-F5344CB8AC3E}">
        <p14:creationId xmlns:p14="http://schemas.microsoft.com/office/powerpoint/2010/main" val="3289669499"/>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txBox="1">
            <a:spLocks noGrp="1"/>
          </p:cNvSpPr>
          <p:nvPr>
            <p:ph type="dt" sz="half" idx="7"/>
          </p:nvPr>
        </p:nvSpPr>
        <p:spPr/>
        <p:txBody>
          <a:bodyPr/>
          <a:lstStyle>
            <a:lvl1pPr>
              <a:defRPr/>
            </a:lvl1pPr>
          </a:lstStyle>
          <a:p>
            <a:pPr lvl="0"/>
            <a:fld id="{E0BD75F5-82A1-4FFB-BE25-568282EBD175}" type="datetime1">
              <a:rPr lang="en-US"/>
              <a:pPr lvl="0"/>
              <a:t>8/23/2017</a:t>
            </a:fld>
            <a:endParaRPr lang="en-US"/>
          </a:p>
        </p:txBody>
      </p:sp>
      <p:sp>
        <p:nvSpPr>
          <p:cNvPr id="5" name="Footer Placeholder 4"/>
          <p:cNvSpPr txBox="1">
            <a:spLocks noGrp="1"/>
          </p:cNvSpPr>
          <p:nvPr>
            <p:ph type="ftr" sz="quarter" idx="9"/>
          </p:nvPr>
        </p:nvSpPr>
        <p:spPr/>
        <p:txBody>
          <a:bodyPr/>
          <a:lstStyle>
            <a:lvl1pPr>
              <a:defRPr/>
            </a:lvl1pPr>
          </a:lstStyle>
          <a:p>
            <a:pPr lvl="0"/>
            <a:endParaRPr lang="en-US"/>
          </a:p>
        </p:txBody>
      </p:sp>
      <p:sp>
        <p:nvSpPr>
          <p:cNvPr id="6" name="Slide Number Placeholder 5"/>
          <p:cNvSpPr txBox="1">
            <a:spLocks noGrp="1"/>
          </p:cNvSpPr>
          <p:nvPr>
            <p:ph type="sldNum" sz="quarter" idx="8"/>
          </p:nvPr>
        </p:nvSpPr>
        <p:spPr/>
        <p:txBody>
          <a:bodyPr/>
          <a:lstStyle>
            <a:lvl1pPr>
              <a:defRPr/>
            </a:lvl1pPr>
          </a:lstStyle>
          <a:p>
            <a:pPr lvl="0"/>
            <a:fld id="{AF399765-DB75-4F43-A354-ADB16B8163B5}" type="slidenum">
              <a:rPr/>
              <a:pPr lvl="0"/>
              <a:t>‹#›</a:t>
            </a:fld>
            <a:endParaRPr lang="en-US"/>
          </a:p>
        </p:txBody>
      </p:sp>
    </p:spTree>
    <p:extLst>
      <p:ext uri="{BB962C8B-B14F-4D97-AF65-F5344CB8AC3E}">
        <p14:creationId xmlns:p14="http://schemas.microsoft.com/office/powerpoint/2010/main" val="42464204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txBox="1">
            <a:spLocks noGrp="1"/>
          </p:cNvSpPr>
          <p:nvPr>
            <p:ph type="title" orient="vert"/>
          </p:nvPr>
        </p:nvSpPr>
        <p:spPr>
          <a:xfrm>
            <a:off x="8724903" y="365129"/>
            <a:ext cx="2628899" cy="5811834"/>
          </a:xfrm>
        </p:spPr>
        <p:txBody>
          <a:bodyPr vert="eaVert"/>
          <a:lstStyle>
            <a:lvl1pPr>
              <a:defRPr/>
            </a:lvl1pPr>
          </a:lstStyle>
          <a:p>
            <a:pPr lvl="0"/>
            <a:r>
              <a:rPr lang="en-US"/>
              <a:t>Click to edit Master title style</a:t>
            </a:r>
          </a:p>
        </p:txBody>
      </p:sp>
      <p:sp>
        <p:nvSpPr>
          <p:cNvPr id="3" name="Vertical Text Placeholder 2"/>
          <p:cNvSpPr txBox="1">
            <a:spLocks noGrp="1"/>
          </p:cNvSpPr>
          <p:nvPr>
            <p:ph type="body" orient="vert" idx="1"/>
          </p:nvPr>
        </p:nvSpPr>
        <p:spPr>
          <a:xfrm>
            <a:off x="838203" y="365129"/>
            <a:ext cx="7734296" cy="5811834"/>
          </a:xfrm>
        </p:spPr>
        <p:txBody>
          <a:bodyPr vert="eaVert"/>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txBox="1">
            <a:spLocks noGrp="1"/>
          </p:cNvSpPr>
          <p:nvPr>
            <p:ph type="dt" sz="half" idx="7"/>
          </p:nvPr>
        </p:nvSpPr>
        <p:spPr/>
        <p:txBody>
          <a:bodyPr/>
          <a:lstStyle>
            <a:lvl1pPr>
              <a:defRPr/>
            </a:lvl1pPr>
          </a:lstStyle>
          <a:p>
            <a:pPr lvl="0"/>
            <a:fld id="{48D9B9B9-E493-47B4-AC01-D0288ECF9999}" type="datetime1">
              <a:rPr lang="en-US"/>
              <a:pPr lvl="0"/>
              <a:t>8/23/2017</a:t>
            </a:fld>
            <a:endParaRPr lang="en-US"/>
          </a:p>
        </p:txBody>
      </p:sp>
      <p:sp>
        <p:nvSpPr>
          <p:cNvPr id="5" name="Footer Placeholder 4"/>
          <p:cNvSpPr txBox="1">
            <a:spLocks noGrp="1"/>
          </p:cNvSpPr>
          <p:nvPr>
            <p:ph type="ftr" sz="quarter" idx="9"/>
          </p:nvPr>
        </p:nvSpPr>
        <p:spPr/>
        <p:txBody>
          <a:bodyPr/>
          <a:lstStyle>
            <a:lvl1pPr>
              <a:defRPr/>
            </a:lvl1pPr>
          </a:lstStyle>
          <a:p>
            <a:pPr lvl="0"/>
            <a:endParaRPr lang="en-US"/>
          </a:p>
        </p:txBody>
      </p:sp>
      <p:sp>
        <p:nvSpPr>
          <p:cNvPr id="6" name="Slide Number Placeholder 5"/>
          <p:cNvSpPr txBox="1">
            <a:spLocks noGrp="1"/>
          </p:cNvSpPr>
          <p:nvPr>
            <p:ph type="sldNum" sz="quarter" idx="8"/>
          </p:nvPr>
        </p:nvSpPr>
        <p:spPr/>
        <p:txBody>
          <a:bodyPr/>
          <a:lstStyle>
            <a:lvl1pPr>
              <a:defRPr/>
            </a:lvl1pPr>
          </a:lstStyle>
          <a:p>
            <a:pPr lvl="0"/>
            <a:fld id="{F8F06688-D75F-47FA-AF5E-C103BD38821F}" type="slidenum">
              <a:rPr/>
              <a:pPr lvl="0"/>
              <a:t>‹#›</a:t>
            </a:fld>
            <a:endParaRPr lang="en-US"/>
          </a:p>
        </p:txBody>
      </p:sp>
    </p:spTree>
    <p:extLst>
      <p:ext uri="{BB962C8B-B14F-4D97-AF65-F5344CB8AC3E}">
        <p14:creationId xmlns:p14="http://schemas.microsoft.com/office/powerpoint/2010/main" val="29585514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1 column">
    <p:spTree>
      <p:nvGrpSpPr>
        <p:cNvPr id="1" name=""/>
        <p:cNvGrpSpPr/>
        <p:nvPr/>
      </p:nvGrpSpPr>
      <p:grpSpPr>
        <a:xfrm>
          <a:off x="0" y="0"/>
          <a:ext cx="0" cy="0"/>
          <a:chOff x="0" y="0"/>
          <a:chExt cx="0" cy="0"/>
        </a:xfrm>
      </p:grpSpPr>
      <p:sp>
        <p:nvSpPr>
          <p:cNvPr id="3" name="Content Placeholder 1"/>
          <p:cNvSpPr>
            <a:spLocks noGrp="1"/>
          </p:cNvSpPr>
          <p:nvPr>
            <p:ph idx="1"/>
          </p:nvPr>
        </p:nvSpPr>
        <p:spPr>
          <a:xfrm>
            <a:off x="529167" y="1800000"/>
            <a:ext cx="11135785" cy="3852000"/>
          </a:xfrm>
        </p:spPr>
        <p:txBody>
          <a:bodyP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p:cNvSpPr>
            <a:spLocks noGrp="1"/>
          </p:cNvSpPr>
          <p:nvPr>
            <p:ph type="title"/>
          </p:nvPr>
        </p:nvSpPr>
        <p:spPr>
          <a:xfrm>
            <a:off x="524935" y="239714"/>
            <a:ext cx="9992784" cy="1085371"/>
          </a:xfrm>
        </p:spPr>
        <p:txBody>
          <a:bodyPr/>
          <a:lstStyle/>
          <a:p>
            <a:r>
              <a:rPr lang="en-US" dirty="0"/>
              <a:t>Click to edit Master title style</a:t>
            </a:r>
          </a:p>
        </p:txBody>
      </p:sp>
    </p:spTree>
    <p:extLst>
      <p:ext uri="{BB962C8B-B14F-4D97-AF65-F5344CB8AC3E}">
        <p14:creationId xmlns:p14="http://schemas.microsoft.com/office/powerpoint/2010/main" val="5423292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en-US"/>
              <a:t>Click to edit Master title style</a:t>
            </a:r>
          </a:p>
        </p:txBody>
      </p:sp>
      <p:sp>
        <p:nvSpPr>
          <p:cNvPr id="3" name="Content Placeholder 2"/>
          <p:cNvSpPr txBox="1">
            <a:spLocks noGrp="1"/>
          </p:cNvSpPr>
          <p:nvPr>
            <p:ph idx="1"/>
          </p:nvPr>
        </p:nvSpPr>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txBox="1">
            <a:spLocks noGrp="1"/>
          </p:cNvSpPr>
          <p:nvPr>
            <p:ph type="dt" sz="half" idx="7"/>
          </p:nvPr>
        </p:nvSpPr>
        <p:spPr/>
        <p:txBody>
          <a:bodyPr/>
          <a:lstStyle>
            <a:lvl1pPr>
              <a:defRPr/>
            </a:lvl1pPr>
          </a:lstStyle>
          <a:p>
            <a:pPr lvl="0"/>
            <a:fld id="{1F0EE311-41F6-4368-9F65-11BB596EEC1F}" type="datetime1">
              <a:rPr lang="en-US"/>
              <a:pPr lvl="0"/>
              <a:t>8/23/2017</a:t>
            </a:fld>
            <a:endParaRPr lang="en-US"/>
          </a:p>
        </p:txBody>
      </p:sp>
      <p:sp>
        <p:nvSpPr>
          <p:cNvPr id="5" name="Footer Placeholder 4"/>
          <p:cNvSpPr txBox="1">
            <a:spLocks noGrp="1"/>
          </p:cNvSpPr>
          <p:nvPr>
            <p:ph type="ftr" sz="quarter" idx="9"/>
          </p:nvPr>
        </p:nvSpPr>
        <p:spPr/>
        <p:txBody>
          <a:bodyPr/>
          <a:lstStyle>
            <a:lvl1pPr>
              <a:defRPr/>
            </a:lvl1pPr>
          </a:lstStyle>
          <a:p>
            <a:pPr lvl="0"/>
            <a:endParaRPr lang="en-US"/>
          </a:p>
        </p:txBody>
      </p:sp>
      <p:sp>
        <p:nvSpPr>
          <p:cNvPr id="6" name="Slide Number Placeholder 5"/>
          <p:cNvSpPr txBox="1">
            <a:spLocks noGrp="1"/>
          </p:cNvSpPr>
          <p:nvPr>
            <p:ph type="sldNum" sz="quarter" idx="8"/>
          </p:nvPr>
        </p:nvSpPr>
        <p:spPr/>
        <p:txBody>
          <a:bodyPr/>
          <a:lstStyle>
            <a:lvl1pPr>
              <a:defRPr/>
            </a:lvl1pPr>
          </a:lstStyle>
          <a:p>
            <a:pPr lvl="0"/>
            <a:fld id="{F70FB44D-9C7A-4692-AE0B-090ABA1C9E7F}" type="slidenum">
              <a:rPr/>
              <a:pPr lvl="0"/>
              <a:t>‹#›</a:t>
            </a:fld>
            <a:endParaRPr lang="en-US"/>
          </a:p>
        </p:txBody>
      </p:sp>
    </p:spTree>
    <p:extLst>
      <p:ext uri="{BB962C8B-B14F-4D97-AF65-F5344CB8AC3E}">
        <p14:creationId xmlns:p14="http://schemas.microsoft.com/office/powerpoint/2010/main" val="3065962296"/>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txBox="1">
            <a:spLocks noGrp="1"/>
          </p:cNvSpPr>
          <p:nvPr>
            <p:ph type="title"/>
          </p:nvPr>
        </p:nvSpPr>
        <p:spPr>
          <a:xfrm>
            <a:off x="831847" y="1709735"/>
            <a:ext cx="10515600" cy="2852735"/>
          </a:xfrm>
        </p:spPr>
        <p:txBody>
          <a:bodyPr anchor="b"/>
          <a:lstStyle>
            <a:lvl1pPr>
              <a:defRPr sz="6000"/>
            </a:lvl1pPr>
          </a:lstStyle>
          <a:p>
            <a:pPr lvl="0"/>
            <a:r>
              <a:rPr lang="en-US"/>
              <a:t>Click to edit Master title style</a:t>
            </a:r>
          </a:p>
        </p:txBody>
      </p:sp>
      <p:sp>
        <p:nvSpPr>
          <p:cNvPr id="3" name="Text Placeholder 2"/>
          <p:cNvSpPr txBox="1">
            <a:spLocks noGrp="1"/>
          </p:cNvSpPr>
          <p:nvPr>
            <p:ph type="body" idx="1"/>
          </p:nvPr>
        </p:nvSpPr>
        <p:spPr>
          <a:xfrm>
            <a:off x="831847" y="4589465"/>
            <a:ext cx="10515600" cy="1500182"/>
          </a:xfrm>
        </p:spPr>
        <p:txBody>
          <a:bodyPr/>
          <a:lstStyle>
            <a:lvl1pPr marL="0" indent="0">
              <a:buNone/>
              <a:defRPr sz="2400">
                <a:solidFill>
                  <a:srgbClr val="898989"/>
                </a:solidFill>
              </a:defRPr>
            </a:lvl1pPr>
          </a:lstStyle>
          <a:p>
            <a:pPr lvl="0"/>
            <a:r>
              <a:rPr lang="en-US"/>
              <a:t>Edit Master text styles</a:t>
            </a:r>
          </a:p>
        </p:txBody>
      </p:sp>
      <p:sp>
        <p:nvSpPr>
          <p:cNvPr id="4" name="Date Placeholder 3"/>
          <p:cNvSpPr txBox="1">
            <a:spLocks noGrp="1"/>
          </p:cNvSpPr>
          <p:nvPr>
            <p:ph type="dt" sz="half" idx="7"/>
          </p:nvPr>
        </p:nvSpPr>
        <p:spPr/>
        <p:txBody>
          <a:bodyPr/>
          <a:lstStyle>
            <a:lvl1pPr>
              <a:defRPr/>
            </a:lvl1pPr>
          </a:lstStyle>
          <a:p>
            <a:pPr lvl="0"/>
            <a:fld id="{97C6F7D3-F591-44EB-A87A-FA638515DF01}" type="datetime1">
              <a:rPr lang="en-US"/>
              <a:pPr lvl="0"/>
              <a:t>8/23/2017</a:t>
            </a:fld>
            <a:endParaRPr lang="en-US"/>
          </a:p>
        </p:txBody>
      </p:sp>
      <p:sp>
        <p:nvSpPr>
          <p:cNvPr id="5" name="Footer Placeholder 4"/>
          <p:cNvSpPr txBox="1">
            <a:spLocks noGrp="1"/>
          </p:cNvSpPr>
          <p:nvPr>
            <p:ph type="ftr" sz="quarter" idx="9"/>
          </p:nvPr>
        </p:nvSpPr>
        <p:spPr/>
        <p:txBody>
          <a:bodyPr/>
          <a:lstStyle>
            <a:lvl1pPr>
              <a:defRPr/>
            </a:lvl1pPr>
          </a:lstStyle>
          <a:p>
            <a:pPr lvl="0"/>
            <a:endParaRPr lang="en-US"/>
          </a:p>
        </p:txBody>
      </p:sp>
      <p:sp>
        <p:nvSpPr>
          <p:cNvPr id="6" name="Slide Number Placeholder 5"/>
          <p:cNvSpPr txBox="1">
            <a:spLocks noGrp="1"/>
          </p:cNvSpPr>
          <p:nvPr>
            <p:ph type="sldNum" sz="quarter" idx="8"/>
          </p:nvPr>
        </p:nvSpPr>
        <p:spPr/>
        <p:txBody>
          <a:bodyPr/>
          <a:lstStyle>
            <a:lvl1pPr>
              <a:defRPr/>
            </a:lvl1pPr>
          </a:lstStyle>
          <a:p>
            <a:pPr lvl="0"/>
            <a:fld id="{F50BE798-1C5A-4D8A-A0A7-26F496E135AC}" type="slidenum">
              <a:rPr/>
              <a:pPr lvl="0"/>
              <a:t>‹#›</a:t>
            </a:fld>
            <a:endParaRPr lang="en-US"/>
          </a:p>
        </p:txBody>
      </p:sp>
    </p:spTree>
    <p:extLst>
      <p:ext uri="{BB962C8B-B14F-4D97-AF65-F5344CB8AC3E}">
        <p14:creationId xmlns:p14="http://schemas.microsoft.com/office/powerpoint/2010/main" val="6849703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en-US"/>
              <a:t>Click to edit Master title style</a:t>
            </a:r>
          </a:p>
        </p:txBody>
      </p:sp>
      <p:sp>
        <p:nvSpPr>
          <p:cNvPr id="3" name="Content Placeholder 2"/>
          <p:cNvSpPr txBox="1">
            <a:spLocks noGrp="1"/>
          </p:cNvSpPr>
          <p:nvPr>
            <p:ph idx="1"/>
          </p:nvPr>
        </p:nvSpPr>
        <p:spPr>
          <a:xfrm>
            <a:off x="838203" y="1825627"/>
            <a:ext cx="5181603" cy="4351336"/>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txBox="1">
            <a:spLocks noGrp="1"/>
          </p:cNvSpPr>
          <p:nvPr>
            <p:ph idx="2"/>
          </p:nvPr>
        </p:nvSpPr>
        <p:spPr>
          <a:xfrm>
            <a:off x="6172200" y="1825627"/>
            <a:ext cx="5181603" cy="4351336"/>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txBox="1">
            <a:spLocks noGrp="1"/>
          </p:cNvSpPr>
          <p:nvPr>
            <p:ph type="dt" sz="half" idx="7"/>
          </p:nvPr>
        </p:nvSpPr>
        <p:spPr/>
        <p:txBody>
          <a:bodyPr/>
          <a:lstStyle>
            <a:lvl1pPr>
              <a:defRPr/>
            </a:lvl1pPr>
          </a:lstStyle>
          <a:p>
            <a:pPr lvl="0"/>
            <a:fld id="{321E00AB-521B-4D55-9002-E6E492D5CAFB}" type="datetime1">
              <a:rPr lang="en-US"/>
              <a:pPr lvl="0"/>
              <a:t>8/23/2017</a:t>
            </a:fld>
            <a:endParaRPr lang="en-US"/>
          </a:p>
        </p:txBody>
      </p:sp>
      <p:sp>
        <p:nvSpPr>
          <p:cNvPr id="6" name="Footer Placeholder 5"/>
          <p:cNvSpPr txBox="1">
            <a:spLocks noGrp="1"/>
          </p:cNvSpPr>
          <p:nvPr>
            <p:ph type="ftr" sz="quarter" idx="9"/>
          </p:nvPr>
        </p:nvSpPr>
        <p:spPr/>
        <p:txBody>
          <a:bodyPr/>
          <a:lstStyle>
            <a:lvl1pPr>
              <a:defRPr/>
            </a:lvl1pPr>
          </a:lstStyle>
          <a:p>
            <a:pPr lvl="0"/>
            <a:endParaRPr lang="en-US"/>
          </a:p>
        </p:txBody>
      </p:sp>
      <p:sp>
        <p:nvSpPr>
          <p:cNvPr id="7" name="Slide Number Placeholder 6"/>
          <p:cNvSpPr txBox="1">
            <a:spLocks noGrp="1"/>
          </p:cNvSpPr>
          <p:nvPr>
            <p:ph type="sldNum" sz="quarter" idx="8"/>
          </p:nvPr>
        </p:nvSpPr>
        <p:spPr/>
        <p:txBody>
          <a:bodyPr/>
          <a:lstStyle>
            <a:lvl1pPr>
              <a:defRPr/>
            </a:lvl1pPr>
          </a:lstStyle>
          <a:p>
            <a:pPr lvl="0"/>
            <a:fld id="{E1C23D2C-C59D-4323-98AD-069E09CDFB55}" type="slidenum">
              <a:rPr/>
              <a:pPr lvl="0"/>
              <a:t>‹#›</a:t>
            </a:fld>
            <a:endParaRPr lang="en-US"/>
          </a:p>
        </p:txBody>
      </p:sp>
    </p:spTree>
    <p:extLst>
      <p:ext uri="{BB962C8B-B14F-4D97-AF65-F5344CB8AC3E}">
        <p14:creationId xmlns:p14="http://schemas.microsoft.com/office/powerpoint/2010/main" val="32260025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txBox="1">
            <a:spLocks noGrp="1"/>
          </p:cNvSpPr>
          <p:nvPr>
            <p:ph type="title"/>
          </p:nvPr>
        </p:nvSpPr>
        <p:spPr>
          <a:xfrm>
            <a:off x="839784" y="365129"/>
            <a:ext cx="10515600" cy="1325559"/>
          </a:xfrm>
        </p:spPr>
        <p:txBody>
          <a:bodyPr/>
          <a:lstStyle>
            <a:lvl1pPr>
              <a:defRPr/>
            </a:lvl1pPr>
          </a:lstStyle>
          <a:p>
            <a:pPr lvl="0"/>
            <a:r>
              <a:rPr lang="en-US"/>
              <a:t>Click to edit Master title style</a:t>
            </a:r>
          </a:p>
        </p:txBody>
      </p:sp>
      <p:sp>
        <p:nvSpPr>
          <p:cNvPr id="3" name="Text Placeholder 2"/>
          <p:cNvSpPr txBox="1">
            <a:spLocks noGrp="1"/>
          </p:cNvSpPr>
          <p:nvPr>
            <p:ph type="body" idx="1"/>
          </p:nvPr>
        </p:nvSpPr>
        <p:spPr>
          <a:xfrm>
            <a:off x="839784" y="1681160"/>
            <a:ext cx="5157782" cy="823910"/>
          </a:xfrm>
        </p:spPr>
        <p:txBody>
          <a:bodyPr anchor="b"/>
          <a:lstStyle>
            <a:lvl1pPr marL="0" indent="0">
              <a:buNone/>
              <a:defRPr sz="2400" b="1"/>
            </a:lvl1pPr>
          </a:lstStyle>
          <a:p>
            <a:pPr lvl="0"/>
            <a:r>
              <a:rPr lang="en-US"/>
              <a:t>Edit Master text styles</a:t>
            </a:r>
          </a:p>
        </p:txBody>
      </p:sp>
      <p:sp>
        <p:nvSpPr>
          <p:cNvPr id="4" name="Content Placeholder 3"/>
          <p:cNvSpPr txBox="1">
            <a:spLocks noGrp="1"/>
          </p:cNvSpPr>
          <p:nvPr>
            <p:ph idx="2"/>
          </p:nvPr>
        </p:nvSpPr>
        <p:spPr>
          <a:xfrm>
            <a:off x="839784" y="2505071"/>
            <a:ext cx="5157782" cy="3684583"/>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txBox="1">
            <a:spLocks noGrp="1"/>
          </p:cNvSpPr>
          <p:nvPr>
            <p:ph type="body" idx="3"/>
          </p:nvPr>
        </p:nvSpPr>
        <p:spPr>
          <a:xfrm>
            <a:off x="6172200" y="1681160"/>
            <a:ext cx="5183184" cy="823910"/>
          </a:xfrm>
        </p:spPr>
        <p:txBody>
          <a:bodyPr anchor="b"/>
          <a:lstStyle>
            <a:lvl1pPr marL="0" indent="0">
              <a:buNone/>
              <a:defRPr sz="2400" b="1"/>
            </a:lvl1pPr>
          </a:lstStyle>
          <a:p>
            <a:pPr lvl="0"/>
            <a:r>
              <a:rPr lang="en-US"/>
              <a:t>Edit Master text styles</a:t>
            </a:r>
          </a:p>
        </p:txBody>
      </p:sp>
      <p:sp>
        <p:nvSpPr>
          <p:cNvPr id="6" name="Content Placeholder 5"/>
          <p:cNvSpPr txBox="1">
            <a:spLocks noGrp="1"/>
          </p:cNvSpPr>
          <p:nvPr>
            <p:ph idx="4"/>
          </p:nvPr>
        </p:nvSpPr>
        <p:spPr>
          <a:xfrm>
            <a:off x="6172200" y="2505071"/>
            <a:ext cx="5183184" cy="3684583"/>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txBox="1">
            <a:spLocks noGrp="1"/>
          </p:cNvSpPr>
          <p:nvPr>
            <p:ph type="dt" sz="half" idx="7"/>
          </p:nvPr>
        </p:nvSpPr>
        <p:spPr/>
        <p:txBody>
          <a:bodyPr/>
          <a:lstStyle>
            <a:lvl1pPr>
              <a:defRPr/>
            </a:lvl1pPr>
          </a:lstStyle>
          <a:p>
            <a:pPr lvl="0"/>
            <a:fld id="{DCD74351-027A-420B-BD2E-16449AEFAF5A}" type="datetime1">
              <a:rPr lang="en-US"/>
              <a:pPr lvl="0"/>
              <a:t>8/23/2017</a:t>
            </a:fld>
            <a:endParaRPr lang="en-US"/>
          </a:p>
        </p:txBody>
      </p:sp>
      <p:sp>
        <p:nvSpPr>
          <p:cNvPr id="8" name="Footer Placeholder 7"/>
          <p:cNvSpPr txBox="1">
            <a:spLocks noGrp="1"/>
          </p:cNvSpPr>
          <p:nvPr>
            <p:ph type="ftr" sz="quarter" idx="9"/>
          </p:nvPr>
        </p:nvSpPr>
        <p:spPr/>
        <p:txBody>
          <a:bodyPr/>
          <a:lstStyle>
            <a:lvl1pPr>
              <a:defRPr/>
            </a:lvl1pPr>
          </a:lstStyle>
          <a:p>
            <a:pPr lvl="0"/>
            <a:endParaRPr lang="en-US"/>
          </a:p>
        </p:txBody>
      </p:sp>
      <p:sp>
        <p:nvSpPr>
          <p:cNvPr id="9" name="Slide Number Placeholder 8"/>
          <p:cNvSpPr txBox="1">
            <a:spLocks noGrp="1"/>
          </p:cNvSpPr>
          <p:nvPr>
            <p:ph type="sldNum" sz="quarter" idx="8"/>
          </p:nvPr>
        </p:nvSpPr>
        <p:spPr/>
        <p:txBody>
          <a:bodyPr/>
          <a:lstStyle>
            <a:lvl1pPr>
              <a:defRPr/>
            </a:lvl1pPr>
          </a:lstStyle>
          <a:p>
            <a:pPr lvl="0"/>
            <a:fld id="{9381C58B-321E-4F11-A5F8-6944027F7587}" type="slidenum">
              <a:rPr/>
              <a:pPr lvl="0"/>
              <a:t>‹#›</a:t>
            </a:fld>
            <a:endParaRPr lang="en-US"/>
          </a:p>
        </p:txBody>
      </p:sp>
    </p:spTree>
    <p:extLst>
      <p:ext uri="{BB962C8B-B14F-4D97-AF65-F5344CB8AC3E}">
        <p14:creationId xmlns:p14="http://schemas.microsoft.com/office/powerpoint/2010/main" val="35583037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en-US"/>
              <a:t>Click to edit Master title style</a:t>
            </a:r>
          </a:p>
        </p:txBody>
      </p:sp>
      <p:sp>
        <p:nvSpPr>
          <p:cNvPr id="3" name="Date Placeholder 2"/>
          <p:cNvSpPr txBox="1">
            <a:spLocks noGrp="1"/>
          </p:cNvSpPr>
          <p:nvPr>
            <p:ph type="dt" sz="half" idx="7"/>
          </p:nvPr>
        </p:nvSpPr>
        <p:spPr/>
        <p:txBody>
          <a:bodyPr/>
          <a:lstStyle>
            <a:lvl1pPr>
              <a:defRPr/>
            </a:lvl1pPr>
          </a:lstStyle>
          <a:p>
            <a:pPr lvl="0"/>
            <a:fld id="{6B01D528-95E9-40D8-A98E-5770500247D1}" type="datetime1">
              <a:rPr lang="en-US"/>
              <a:pPr lvl="0"/>
              <a:t>8/23/2017</a:t>
            </a:fld>
            <a:endParaRPr lang="en-US"/>
          </a:p>
        </p:txBody>
      </p:sp>
      <p:sp>
        <p:nvSpPr>
          <p:cNvPr id="4" name="Footer Placeholder 3"/>
          <p:cNvSpPr txBox="1">
            <a:spLocks noGrp="1"/>
          </p:cNvSpPr>
          <p:nvPr>
            <p:ph type="ftr" sz="quarter" idx="9"/>
          </p:nvPr>
        </p:nvSpPr>
        <p:spPr/>
        <p:txBody>
          <a:bodyPr/>
          <a:lstStyle>
            <a:lvl1pPr>
              <a:defRPr/>
            </a:lvl1pPr>
          </a:lstStyle>
          <a:p>
            <a:pPr lvl="0"/>
            <a:endParaRPr lang="en-US"/>
          </a:p>
        </p:txBody>
      </p:sp>
      <p:sp>
        <p:nvSpPr>
          <p:cNvPr id="5" name="Slide Number Placeholder 4"/>
          <p:cNvSpPr txBox="1">
            <a:spLocks noGrp="1"/>
          </p:cNvSpPr>
          <p:nvPr>
            <p:ph type="sldNum" sz="quarter" idx="8"/>
          </p:nvPr>
        </p:nvSpPr>
        <p:spPr/>
        <p:txBody>
          <a:bodyPr/>
          <a:lstStyle>
            <a:lvl1pPr>
              <a:defRPr/>
            </a:lvl1pPr>
          </a:lstStyle>
          <a:p>
            <a:pPr lvl="0"/>
            <a:fld id="{171A24BC-7A50-47B8-A66E-067C8D3658DB}" type="slidenum">
              <a:rPr/>
              <a:pPr lvl="0"/>
              <a:t>‹#›</a:t>
            </a:fld>
            <a:endParaRPr lang="en-US"/>
          </a:p>
        </p:txBody>
      </p:sp>
    </p:spTree>
    <p:extLst>
      <p:ext uri="{BB962C8B-B14F-4D97-AF65-F5344CB8AC3E}">
        <p14:creationId xmlns:p14="http://schemas.microsoft.com/office/powerpoint/2010/main" val="788313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txBox="1">
            <a:spLocks noGrp="1"/>
          </p:cNvSpPr>
          <p:nvPr>
            <p:ph type="dt" sz="half" idx="7"/>
          </p:nvPr>
        </p:nvSpPr>
        <p:spPr/>
        <p:txBody>
          <a:bodyPr/>
          <a:lstStyle>
            <a:lvl1pPr>
              <a:defRPr/>
            </a:lvl1pPr>
          </a:lstStyle>
          <a:p>
            <a:pPr lvl="0"/>
            <a:fld id="{63CD31C6-44C4-4C88-B615-023BBBE1F80C}" type="datetime1">
              <a:rPr lang="en-US"/>
              <a:pPr lvl="0"/>
              <a:t>8/23/2017</a:t>
            </a:fld>
            <a:endParaRPr lang="en-US"/>
          </a:p>
        </p:txBody>
      </p:sp>
      <p:sp>
        <p:nvSpPr>
          <p:cNvPr id="3" name="Footer Placeholder 2"/>
          <p:cNvSpPr txBox="1">
            <a:spLocks noGrp="1"/>
          </p:cNvSpPr>
          <p:nvPr>
            <p:ph type="ftr" sz="quarter" idx="9"/>
          </p:nvPr>
        </p:nvSpPr>
        <p:spPr/>
        <p:txBody>
          <a:bodyPr/>
          <a:lstStyle>
            <a:lvl1pPr>
              <a:defRPr/>
            </a:lvl1pPr>
          </a:lstStyle>
          <a:p>
            <a:pPr lvl="0"/>
            <a:endParaRPr lang="en-US"/>
          </a:p>
        </p:txBody>
      </p:sp>
      <p:sp>
        <p:nvSpPr>
          <p:cNvPr id="4" name="Slide Number Placeholder 3"/>
          <p:cNvSpPr txBox="1">
            <a:spLocks noGrp="1"/>
          </p:cNvSpPr>
          <p:nvPr>
            <p:ph type="sldNum" sz="quarter" idx="8"/>
          </p:nvPr>
        </p:nvSpPr>
        <p:spPr/>
        <p:txBody>
          <a:bodyPr/>
          <a:lstStyle>
            <a:lvl1pPr>
              <a:defRPr/>
            </a:lvl1pPr>
          </a:lstStyle>
          <a:p>
            <a:pPr lvl="0"/>
            <a:fld id="{F601EF80-76BB-4BA6-B73B-63ECA41B1A03}" type="slidenum">
              <a:rPr/>
              <a:pPr lvl="0"/>
              <a:t>‹#›</a:t>
            </a:fld>
            <a:endParaRPr lang="en-US"/>
          </a:p>
        </p:txBody>
      </p:sp>
    </p:spTree>
    <p:extLst>
      <p:ext uri="{BB962C8B-B14F-4D97-AF65-F5344CB8AC3E}">
        <p14:creationId xmlns:p14="http://schemas.microsoft.com/office/powerpoint/2010/main" val="16443988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txBox="1">
            <a:spLocks noGrp="1"/>
          </p:cNvSpPr>
          <p:nvPr>
            <p:ph type="title"/>
          </p:nvPr>
        </p:nvSpPr>
        <p:spPr>
          <a:xfrm>
            <a:off x="839784" y="457200"/>
            <a:ext cx="3932240" cy="1600200"/>
          </a:xfrm>
        </p:spPr>
        <p:txBody>
          <a:bodyPr anchor="b"/>
          <a:lstStyle>
            <a:lvl1pPr>
              <a:defRPr sz="3200"/>
            </a:lvl1pPr>
          </a:lstStyle>
          <a:p>
            <a:pPr lvl="0"/>
            <a:r>
              <a:rPr lang="en-US"/>
              <a:t>Click to edit Master title style</a:t>
            </a:r>
          </a:p>
        </p:txBody>
      </p:sp>
      <p:sp>
        <p:nvSpPr>
          <p:cNvPr id="3" name="Content Placeholder 2"/>
          <p:cNvSpPr txBox="1">
            <a:spLocks noGrp="1"/>
          </p:cNvSpPr>
          <p:nvPr>
            <p:ph idx="1"/>
          </p:nvPr>
        </p:nvSpPr>
        <p:spPr>
          <a:xfrm>
            <a:off x="5183184" y="987423"/>
            <a:ext cx="6172200" cy="4873623"/>
          </a:xfrm>
        </p:spPr>
        <p:txBody>
          <a:bodyPr/>
          <a:lstStyle>
            <a:lvl1pPr>
              <a:defRPr sz="3200"/>
            </a:lvl1pPr>
            <a:lvl2pPr>
              <a:defRPr sz="2800"/>
            </a:lvl2pPr>
            <a:lvl3pPr>
              <a:defRPr sz="2400"/>
            </a:lvl3pPr>
            <a:lvl4pPr>
              <a:defRPr sz="2000"/>
            </a:lvl4pPr>
            <a:lvl5pPr>
              <a:defRPr sz="2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txBox="1">
            <a:spLocks noGrp="1"/>
          </p:cNvSpPr>
          <p:nvPr>
            <p:ph type="body" idx="2"/>
          </p:nvPr>
        </p:nvSpPr>
        <p:spPr>
          <a:xfrm>
            <a:off x="839784" y="2057400"/>
            <a:ext cx="3932240" cy="3811584"/>
          </a:xfrm>
        </p:spPr>
        <p:txBody>
          <a:bodyPr/>
          <a:lstStyle>
            <a:lvl1pPr marL="0" indent="0">
              <a:buNone/>
              <a:defRPr sz="1600"/>
            </a:lvl1pPr>
          </a:lstStyle>
          <a:p>
            <a:pPr lvl="0"/>
            <a:r>
              <a:rPr lang="en-US"/>
              <a:t>Edit Master text styles</a:t>
            </a:r>
          </a:p>
        </p:txBody>
      </p:sp>
      <p:sp>
        <p:nvSpPr>
          <p:cNvPr id="5" name="Date Placeholder 4"/>
          <p:cNvSpPr txBox="1">
            <a:spLocks noGrp="1"/>
          </p:cNvSpPr>
          <p:nvPr>
            <p:ph type="dt" sz="half" idx="7"/>
          </p:nvPr>
        </p:nvSpPr>
        <p:spPr/>
        <p:txBody>
          <a:bodyPr/>
          <a:lstStyle>
            <a:lvl1pPr>
              <a:defRPr/>
            </a:lvl1pPr>
          </a:lstStyle>
          <a:p>
            <a:pPr lvl="0"/>
            <a:fld id="{71F500B4-8812-4A5F-9B23-F677A28BA631}" type="datetime1">
              <a:rPr lang="en-US"/>
              <a:pPr lvl="0"/>
              <a:t>8/23/2017</a:t>
            </a:fld>
            <a:endParaRPr lang="en-US"/>
          </a:p>
        </p:txBody>
      </p:sp>
      <p:sp>
        <p:nvSpPr>
          <p:cNvPr id="6" name="Footer Placeholder 5"/>
          <p:cNvSpPr txBox="1">
            <a:spLocks noGrp="1"/>
          </p:cNvSpPr>
          <p:nvPr>
            <p:ph type="ftr" sz="quarter" idx="9"/>
          </p:nvPr>
        </p:nvSpPr>
        <p:spPr/>
        <p:txBody>
          <a:bodyPr/>
          <a:lstStyle>
            <a:lvl1pPr>
              <a:defRPr/>
            </a:lvl1pPr>
          </a:lstStyle>
          <a:p>
            <a:pPr lvl="0"/>
            <a:endParaRPr lang="en-US"/>
          </a:p>
        </p:txBody>
      </p:sp>
      <p:sp>
        <p:nvSpPr>
          <p:cNvPr id="7" name="Slide Number Placeholder 6"/>
          <p:cNvSpPr txBox="1">
            <a:spLocks noGrp="1"/>
          </p:cNvSpPr>
          <p:nvPr>
            <p:ph type="sldNum" sz="quarter" idx="8"/>
          </p:nvPr>
        </p:nvSpPr>
        <p:spPr/>
        <p:txBody>
          <a:bodyPr/>
          <a:lstStyle>
            <a:lvl1pPr>
              <a:defRPr/>
            </a:lvl1pPr>
          </a:lstStyle>
          <a:p>
            <a:pPr lvl="0"/>
            <a:fld id="{C3A6AC0D-A580-408A-A0DE-5D308E86483D}" type="slidenum">
              <a:rPr/>
              <a:pPr lvl="0"/>
              <a:t>‹#›</a:t>
            </a:fld>
            <a:endParaRPr lang="en-US"/>
          </a:p>
        </p:txBody>
      </p:sp>
    </p:spTree>
    <p:extLst>
      <p:ext uri="{BB962C8B-B14F-4D97-AF65-F5344CB8AC3E}">
        <p14:creationId xmlns:p14="http://schemas.microsoft.com/office/powerpoint/2010/main" val="16064392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txBox="1">
            <a:spLocks noGrp="1"/>
          </p:cNvSpPr>
          <p:nvPr>
            <p:ph type="title"/>
          </p:nvPr>
        </p:nvSpPr>
        <p:spPr>
          <a:xfrm>
            <a:off x="839784" y="457200"/>
            <a:ext cx="3932240" cy="1600200"/>
          </a:xfrm>
        </p:spPr>
        <p:txBody>
          <a:bodyPr anchor="b"/>
          <a:lstStyle>
            <a:lvl1pPr>
              <a:defRPr sz="3200"/>
            </a:lvl1pPr>
          </a:lstStyle>
          <a:p>
            <a:pPr lvl="0"/>
            <a:r>
              <a:rPr lang="en-US"/>
              <a:t>Click to edit Master title style</a:t>
            </a:r>
          </a:p>
        </p:txBody>
      </p:sp>
      <p:sp>
        <p:nvSpPr>
          <p:cNvPr id="3" name="Picture Placeholder 2"/>
          <p:cNvSpPr txBox="1">
            <a:spLocks noGrp="1"/>
          </p:cNvSpPr>
          <p:nvPr>
            <p:ph type="pic" idx="1"/>
          </p:nvPr>
        </p:nvSpPr>
        <p:spPr>
          <a:xfrm>
            <a:off x="5183184" y="987423"/>
            <a:ext cx="6172200" cy="4873623"/>
          </a:xfrm>
        </p:spPr>
        <p:txBody>
          <a:bodyPr/>
          <a:lstStyle>
            <a:lvl1pPr marL="0" indent="0">
              <a:buNone/>
              <a:defRPr sz="3200"/>
            </a:lvl1pPr>
          </a:lstStyle>
          <a:p>
            <a:pPr lvl="0"/>
            <a:endParaRPr lang="en-US"/>
          </a:p>
        </p:txBody>
      </p:sp>
      <p:sp>
        <p:nvSpPr>
          <p:cNvPr id="4" name="Text Placeholder 3"/>
          <p:cNvSpPr txBox="1">
            <a:spLocks noGrp="1"/>
          </p:cNvSpPr>
          <p:nvPr>
            <p:ph type="body" idx="2"/>
          </p:nvPr>
        </p:nvSpPr>
        <p:spPr>
          <a:xfrm>
            <a:off x="839784" y="2057400"/>
            <a:ext cx="3932240" cy="3811584"/>
          </a:xfrm>
        </p:spPr>
        <p:txBody>
          <a:bodyPr/>
          <a:lstStyle>
            <a:lvl1pPr marL="0" indent="0">
              <a:buNone/>
              <a:defRPr sz="1600"/>
            </a:lvl1pPr>
          </a:lstStyle>
          <a:p>
            <a:pPr lvl="0"/>
            <a:r>
              <a:rPr lang="en-US"/>
              <a:t>Edit Master text styles</a:t>
            </a:r>
          </a:p>
        </p:txBody>
      </p:sp>
      <p:sp>
        <p:nvSpPr>
          <p:cNvPr id="5" name="Date Placeholder 4"/>
          <p:cNvSpPr txBox="1">
            <a:spLocks noGrp="1"/>
          </p:cNvSpPr>
          <p:nvPr>
            <p:ph type="dt" sz="half" idx="7"/>
          </p:nvPr>
        </p:nvSpPr>
        <p:spPr/>
        <p:txBody>
          <a:bodyPr/>
          <a:lstStyle>
            <a:lvl1pPr>
              <a:defRPr/>
            </a:lvl1pPr>
          </a:lstStyle>
          <a:p>
            <a:pPr lvl="0"/>
            <a:fld id="{C2434FFA-E428-49DB-AB2E-DD9ADE6091A2}" type="datetime1">
              <a:rPr lang="en-US"/>
              <a:pPr lvl="0"/>
              <a:t>8/23/2017</a:t>
            </a:fld>
            <a:endParaRPr lang="en-US"/>
          </a:p>
        </p:txBody>
      </p:sp>
      <p:sp>
        <p:nvSpPr>
          <p:cNvPr id="6" name="Footer Placeholder 5"/>
          <p:cNvSpPr txBox="1">
            <a:spLocks noGrp="1"/>
          </p:cNvSpPr>
          <p:nvPr>
            <p:ph type="ftr" sz="quarter" idx="9"/>
          </p:nvPr>
        </p:nvSpPr>
        <p:spPr/>
        <p:txBody>
          <a:bodyPr/>
          <a:lstStyle>
            <a:lvl1pPr>
              <a:defRPr/>
            </a:lvl1pPr>
          </a:lstStyle>
          <a:p>
            <a:pPr lvl="0"/>
            <a:endParaRPr lang="en-US"/>
          </a:p>
        </p:txBody>
      </p:sp>
      <p:sp>
        <p:nvSpPr>
          <p:cNvPr id="7" name="Slide Number Placeholder 6"/>
          <p:cNvSpPr txBox="1">
            <a:spLocks noGrp="1"/>
          </p:cNvSpPr>
          <p:nvPr>
            <p:ph type="sldNum" sz="quarter" idx="8"/>
          </p:nvPr>
        </p:nvSpPr>
        <p:spPr/>
        <p:txBody>
          <a:bodyPr/>
          <a:lstStyle>
            <a:lvl1pPr>
              <a:defRPr/>
            </a:lvl1pPr>
          </a:lstStyle>
          <a:p>
            <a:pPr lvl="0"/>
            <a:fld id="{81EEE04E-9A39-4CD1-B610-F14D4C456252}" type="slidenum">
              <a:rPr/>
              <a:pPr lvl="0"/>
              <a:t>‹#›</a:t>
            </a:fld>
            <a:endParaRPr lang="en-US"/>
          </a:p>
        </p:txBody>
      </p:sp>
    </p:spTree>
    <p:extLst>
      <p:ext uri="{BB962C8B-B14F-4D97-AF65-F5344CB8AC3E}">
        <p14:creationId xmlns:p14="http://schemas.microsoft.com/office/powerpoint/2010/main" val="537994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p:cNvSpPr txBox="1">
            <a:spLocks noGrp="1"/>
          </p:cNvSpPr>
          <p:nvPr>
            <p:ph type="title"/>
          </p:nvPr>
        </p:nvSpPr>
        <p:spPr>
          <a:xfrm>
            <a:off x="838203" y="365129"/>
            <a:ext cx="10515600" cy="1325559"/>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p:cNvSpPr txBox="1">
            <a:spLocks noGrp="1"/>
          </p:cNvSpPr>
          <p:nvPr>
            <p:ph type="body" idx="1"/>
          </p:nvPr>
        </p:nvSpPr>
        <p:spPr>
          <a:xfrm>
            <a:off x="838203" y="1825627"/>
            <a:ext cx="10515600" cy="4351336"/>
          </a:xfrm>
          <a:prstGeom prst="rect">
            <a:avLst/>
          </a:prstGeom>
          <a:noFill/>
          <a:ln>
            <a:noFill/>
          </a:ln>
        </p:spPr>
        <p:txBody>
          <a:bodyPr vert="horz" wrap="square" lIns="91440" tIns="45720" rIns="91440" bIns="45720" anchor="t" anchorCtr="0" compatLnSpc="1">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txBox="1">
            <a:spLocks noGrp="1"/>
          </p:cNvSpPr>
          <p:nvPr>
            <p:ph type="dt" sz="half" idx="2"/>
          </p:nvPr>
        </p:nvSpPr>
        <p:spPr>
          <a:xfrm>
            <a:off x="838203" y="6356351"/>
            <a:ext cx="2743200" cy="365129"/>
          </a:xfrm>
          <a:prstGeom prst="rect">
            <a:avLst/>
          </a:prstGeom>
          <a:noFill/>
          <a:ln>
            <a:noFill/>
          </a:ln>
        </p:spPr>
        <p:txBody>
          <a:bodyPr vert="horz" wrap="square" lIns="91440" tIns="45720" rIns="91440" bIns="45720" anchor="ctr" anchorCtr="0" compatLnSpc="1">
            <a:noAutofit/>
          </a:bodyPr>
          <a:lstStyle>
            <a:lvl1pPr marL="0" marR="0" lvl="0" indent="0" algn="l" defTabSz="914400" rtl="0" fontAlgn="auto" hangingPunct="1">
              <a:lnSpc>
                <a:spcPct val="100000"/>
              </a:lnSpc>
              <a:spcBef>
                <a:spcPts val="0"/>
              </a:spcBef>
              <a:spcAft>
                <a:spcPts val="0"/>
              </a:spcAft>
              <a:buNone/>
              <a:tabLst/>
              <a:defRPr lang="en-US" sz="1200" b="0" i="0" u="none" strike="noStrike" kern="1200" cap="none" spc="0" baseline="0">
                <a:solidFill>
                  <a:srgbClr val="898989"/>
                </a:solidFill>
                <a:uFillTx/>
                <a:latin typeface="Calibri"/>
              </a:defRPr>
            </a:lvl1pPr>
          </a:lstStyle>
          <a:p>
            <a:pPr lvl="0"/>
            <a:fld id="{90F3B716-E625-45AC-8F6D-64F5B055B392}" type="datetime1">
              <a:rPr lang="en-US"/>
              <a:pPr lvl="0"/>
              <a:t>8/23/2017</a:t>
            </a:fld>
            <a:endParaRPr lang="en-US"/>
          </a:p>
        </p:txBody>
      </p:sp>
      <p:sp>
        <p:nvSpPr>
          <p:cNvPr id="5" name="Footer Placeholder 4"/>
          <p:cNvSpPr txBox="1">
            <a:spLocks noGrp="1"/>
          </p:cNvSpPr>
          <p:nvPr>
            <p:ph type="ftr" sz="quarter" idx="3"/>
          </p:nvPr>
        </p:nvSpPr>
        <p:spPr>
          <a:xfrm>
            <a:off x="4038603" y="6356351"/>
            <a:ext cx="4114800" cy="365129"/>
          </a:xfrm>
          <a:prstGeom prst="rect">
            <a:avLst/>
          </a:prstGeom>
          <a:noFill/>
          <a:ln>
            <a:noFill/>
          </a:ln>
        </p:spPr>
        <p:txBody>
          <a:bodyPr vert="horz" wrap="square" lIns="91440" tIns="45720" rIns="91440" bIns="45720" anchor="ctr" anchorCtr="1" compatLnSpc="1">
            <a:noAutofit/>
          </a:bodyPr>
          <a:lstStyle>
            <a:lvl1pPr marL="0" marR="0" lvl="0" indent="0" algn="ctr" defTabSz="914400" rtl="0" fontAlgn="auto" hangingPunct="1">
              <a:lnSpc>
                <a:spcPct val="100000"/>
              </a:lnSpc>
              <a:spcBef>
                <a:spcPts val="0"/>
              </a:spcBef>
              <a:spcAft>
                <a:spcPts val="0"/>
              </a:spcAft>
              <a:buNone/>
              <a:tabLst/>
              <a:defRPr lang="en-US" sz="1200" b="0" i="0" u="none" strike="noStrike" kern="1200" cap="none" spc="0" baseline="0">
                <a:solidFill>
                  <a:srgbClr val="898989"/>
                </a:solidFill>
                <a:uFillTx/>
                <a:latin typeface="Calibri"/>
              </a:defRPr>
            </a:lvl1pPr>
          </a:lstStyle>
          <a:p>
            <a:pPr lvl="0"/>
            <a:endParaRPr lang="en-US"/>
          </a:p>
        </p:txBody>
      </p:sp>
      <p:sp>
        <p:nvSpPr>
          <p:cNvPr id="6" name="Slide Number Placeholder 5"/>
          <p:cNvSpPr txBox="1">
            <a:spLocks noGrp="1"/>
          </p:cNvSpPr>
          <p:nvPr>
            <p:ph type="sldNum" sz="quarter" idx="4"/>
          </p:nvPr>
        </p:nvSpPr>
        <p:spPr>
          <a:xfrm>
            <a:off x="8610603" y="6356351"/>
            <a:ext cx="2743200" cy="365129"/>
          </a:xfrm>
          <a:prstGeom prst="rect">
            <a:avLst/>
          </a:prstGeom>
          <a:noFill/>
          <a:ln>
            <a:noFill/>
          </a:ln>
        </p:spPr>
        <p:txBody>
          <a:bodyPr vert="horz" wrap="square" lIns="91440" tIns="45720" rIns="91440" bIns="45720" anchor="ctr" anchorCtr="0" compatLnSpc="1">
            <a:noAutofit/>
          </a:bodyPr>
          <a:lstStyle>
            <a:lvl1pPr marL="0" marR="0" lvl="0" indent="0" algn="r" defTabSz="914400" rtl="0" fontAlgn="auto" hangingPunct="1">
              <a:lnSpc>
                <a:spcPct val="100000"/>
              </a:lnSpc>
              <a:spcBef>
                <a:spcPts val="0"/>
              </a:spcBef>
              <a:spcAft>
                <a:spcPts val="0"/>
              </a:spcAft>
              <a:buNone/>
              <a:tabLst/>
              <a:defRPr lang="en-US" sz="1200" b="0" i="0" u="none" strike="noStrike" kern="1200" cap="none" spc="0" baseline="0">
                <a:solidFill>
                  <a:srgbClr val="898989"/>
                </a:solidFill>
                <a:uFillTx/>
                <a:latin typeface="Calibri"/>
              </a:defRPr>
            </a:lvl1pPr>
          </a:lstStyle>
          <a:p>
            <a:pPr lvl="0"/>
            <a:fld id="{8FD52265-3784-4011-B125-9D9F14975358}" type="slidenum">
              <a:rPr/>
              <a:pPr lvl="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marL="0" marR="0" lvl="0" indent="0" algn="l" defTabSz="914400" rtl="0" fontAlgn="auto" hangingPunct="1">
        <a:lnSpc>
          <a:spcPct val="90000"/>
        </a:lnSpc>
        <a:spcBef>
          <a:spcPts val="0"/>
        </a:spcBef>
        <a:spcAft>
          <a:spcPts val="0"/>
        </a:spcAft>
        <a:buNone/>
        <a:tabLst/>
        <a:defRPr lang="en-US" sz="4400" b="0" i="0" u="none" strike="noStrike" kern="1200" cap="none" spc="0" baseline="0">
          <a:solidFill>
            <a:srgbClr val="000000"/>
          </a:solidFill>
          <a:uFillTx/>
          <a:latin typeface="Calibri Light"/>
        </a:defRPr>
      </a:lvl1pPr>
    </p:titleStyle>
    <p:bodyStyle>
      <a:lvl1pPr marL="228600" marR="0" lvl="0" indent="-228600" algn="l" defTabSz="914400" rtl="0" fontAlgn="auto" hangingPunct="1">
        <a:lnSpc>
          <a:spcPct val="90000"/>
        </a:lnSpc>
        <a:spcBef>
          <a:spcPts val="1000"/>
        </a:spcBef>
        <a:spcAft>
          <a:spcPts val="0"/>
        </a:spcAft>
        <a:buSzPct val="100000"/>
        <a:buFont typeface="Arial" pitchFamily="34"/>
        <a:buChar char="•"/>
        <a:tabLst/>
        <a:defRPr lang="en-US" sz="2800" b="0" i="0" u="none" strike="noStrike" kern="1200" cap="none" spc="0" baseline="0">
          <a:solidFill>
            <a:srgbClr val="000000"/>
          </a:solidFill>
          <a:uFillTx/>
          <a:latin typeface="Calibri"/>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Calibri"/>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Calibri"/>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name="Slide1">
    <p:spTree>
      <p:nvGrpSpPr>
        <p:cNvPr id="1" name=""/>
        <p:cNvGrpSpPr/>
        <p:nvPr/>
      </p:nvGrpSpPr>
      <p:grpSpPr>
        <a:xfrm>
          <a:off x="0" y="0"/>
          <a:ext cx="0" cy="0"/>
          <a:chOff x="0" y="0"/>
          <a:chExt cx="0" cy="0"/>
        </a:xfrm>
      </p:grpSpPr>
      <p:sp>
        <p:nvSpPr>
          <p:cNvPr id="2" name="Title 1"/>
          <p:cNvSpPr txBox="1">
            <a:spLocks noGrp="1"/>
          </p:cNvSpPr>
          <p:nvPr>
            <p:ph type="ctrTitle"/>
          </p:nvPr>
        </p:nvSpPr>
        <p:spPr/>
        <p:txBody>
          <a:bodyPr>
            <a:normAutofit fontScale="90000"/>
          </a:bodyPr>
          <a:lstStyle/>
          <a:p>
            <a:pPr lvl="0"/>
            <a:r>
              <a:rPr lang="en-US" dirty="0"/>
              <a:t>Way forward on power sharing for LTE-NR NSA operation</a:t>
            </a:r>
          </a:p>
        </p:txBody>
      </p:sp>
      <p:sp>
        <p:nvSpPr>
          <p:cNvPr id="3" name="Subtitle 2"/>
          <p:cNvSpPr txBox="1">
            <a:spLocks noGrp="1"/>
          </p:cNvSpPr>
          <p:nvPr>
            <p:ph type="subTitle" idx="1"/>
          </p:nvPr>
        </p:nvSpPr>
        <p:spPr>
          <a:xfrm>
            <a:off x="1524003" y="3772522"/>
            <a:ext cx="9144000" cy="1655758"/>
          </a:xfrm>
        </p:spPr>
        <p:txBody>
          <a:bodyPr/>
          <a:lstStyle/>
          <a:p>
            <a:pPr lvl="0"/>
            <a:r>
              <a:rPr lang="en-US" dirty="0"/>
              <a:t>Ericsson, CATT, Nokia, NSB, Samsung, [</a:t>
            </a:r>
            <a:r>
              <a:rPr lang="en-US" dirty="0" err="1"/>
              <a:t>Mediatek</a:t>
            </a:r>
            <a:r>
              <a:rPr lang="en-US" dirty="0"/>
              <a:t>], Huawei</a:t>
            </a:r>
          </a:p>
        </p:txBody>
      </p:sp>
      <p:sp>
        <p:nvSpPr>
          <p:cNvPr id="4" name="TextBox 3"/>
          <p:cNvSpPr txBox="1"/>
          <p:nvPr/>
        </p:nvSpPr>
        <p:spPr>
          <a:xfrm>
            <a:off x="10205545" y="236482"/>
            <a:ext cx="1986451" cy="369335"/>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0" i="0" u="none" strike="noStrike" kern="1200" cap="none" spc="0" baseline="0">
                <a:solidFill>
                  <a:srgbClr val="000000"/>
                </a:solidFill>
                <a:uFillTx/>
                <a:latin typeface="Calibri"/>
              </a:rPr>
              <a:t>R1-1715090</a:t>
            </a:r>
            <a:endParaRPr lang="en-US" sz="1800" b="0" i="0" u="none" strike="noStrike" kern="1200" cap="none" spc="0" baseline="0" dirty="0">
              <a:solidFill>
                <a:srgbClr val="000000"/>
              </a:solidFill>
              <a:uFillTx/>
              <a:latin typeface="Calibri"/>
            </a:endParaRPr>
          </a:p>
        </p:txBody>
      </p:sp>
      <p:sp>
        <p:nvSpPr>
          <p:cNvPr id="5" name="TextBox 4"/>
          <p:cNvSpPr txBox="1"/>
          <p:nvPr/>
        </p:nvSpPr>
        <p:spPr>
          <a:xfrm>
            <a:off x="268010" y="260530"/>
            <a:ext cx="4222113" cy="923333"/>
          </a:xfrm>
          <a:prstGeom prst="rect">
            <a:avLst/>
          </a:prstGeom>
          <a:noFill/>
          <a:ln cap="flat">
            <a:noFill/>
          </a:ln>
        </p:spPr>
        <p:txBody>
          <a:bodyPr vert="horz" wrap="non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dirty="0">
                <a:solidFill>
                  <a:srgbClr val="000000"/>
                </a:solidFill>
                <a:uFillTx/>
                <a:latin typeface="Calibri"/>
              </a:rPr>
              <a:t>RAN1 #90 </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0" i="0" u="none" strike="noStrike" kern="1200" cap="none" spc="0" baseline="0" dirty="0">
                <a:solidFill>
                  <a:srgbClr val="000000"/>
                </a:solidFill>
                <a:uFillTx/>
                <a:latin typeface="Calibri"/>
              </a:rPr>
              <a:t>Prague, Czech Republic, 21-25 August 2017</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dirty="0">
                <a:solidFill>
                  <a:srgbClr val="000000"/>
                </a:solidFill>
                <a:uFillTx/>
                <a:latin typeface="Calibri"/>
              </a:rPr>
              <a:t>Ag. 6.1.7.1 </a:t>
            </a:r>
            <a:endParaRPr lang="en-US" sz="1800" b="0" i="0" u="none" strike="noStrike" kern="1200" cap="none" spc="0" baseline="0" dirty="0">
              <a:solidFill>
                <a:srgbClr val="000000"/>
              </a:solidFill>
              <a:uFillTx/>
              <a:latin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29167" y="1190171"/>
            <a:ext cx="11135785" cy="5365612"/>
          </a:xfrm>
        </p:spPr>
        <p:txBody>
          <a:bodyPr>
            <a:normAutofit/>
          </a:bodyPr>
          <a:lstStyle/>
          <a:p>
            <a:r>
              <a:rPr lang="en-US" b="1" u="sng" dirty="0"/>
              <a:t>Agreements:</a:t>
            </a:r>
            <a:endParaRPr lang="en-US" dirty="0"/>
          </a:p>
          <a:p>
            <a:pPr lvl="0"/>
            <a:r>
              <a:rPr lang="en-US" dirty="0"/>
              <a:t>Regarding power sharing for LTE-NR dual connectivity, support at least semi-static power sharing between LTE and NR</a:t>
            </a:r>
          </a:p>
          <a:p>
            <a:pPr lvl="1"/>
            <a:r>
              <a:rPr lang="en-US" dirty="0"/>
              <a:t>FFS details</a:t>
            </a:r>
          </a:p>
          <a:p>
            <a:pPr lvl="1"/>
            <a:r>
              <a:rPr lang="en-US" dirty="0"/>
              <a:t>Discuss further whether or not to support dynamic power sharing between LTE and NR</a:t>
            </a:r>
          </a:p>
          <a:p>
            <a:pPr lvl="1"/>
            <a:r>
              <a:rPr lang="en-US" dirty="0"/>
              <a:t>Discuss further impacts due to other factors, e.g., different TTI lengths, channel/service types, synchronous vs. asynchronous, different processing latency for LTE vs. NR, assumption regarding communication between NR vs. LTE at UE, specification impact to LTE (if any) and/or NR, etc. </a:t>
            </a:r>
          </a:p>
          <a:p>
            <a:endParaRPr lang="en-US" dirty="0"/>
          </a:p>
          <a:p>
            <a:pPr marL="355600" lvl="1" indent="0">
              <a:buNone/>
            </a:pPr>
            <a:endParaRPr lang="en-US" dirty="0"/>
          </a:p>
          <a:p>
            <a:endParaRPr lang="en-US" dirty="0"/>
          </a:p>
          <a:p>
            <a:pPr lvl="1"/>
            <a:endParaRPr lang="en-US" dirty="0"/>
          </a:p>
          <a:p>
            <a:pPr lvl="1"/>
            <a:endParaRPr lang="en-US" dirty="0"/>
          </a:p>
        </p:txBody>
      </p:sp>
      <p:sp>
        <p:nvSpPr>
          <p:cNvPr id="3" name="Title 2"/>
          <p:cNvSpPr>
            <a:spLocks noGrp="1"/>
          </p:cNvSpPr>
          <p:nvPr>
            <p:ph type="title"/>
          </p:nvPr>
        </p:nvSpPr>
        <p:spPr>
          <a:xfrm>
            <a:off x="524935" y="239714"/>
            <a:ext cx="9992784" cy="747257"/>
          </a:xfrm>
        </p:spPr>
        <p:txBody>
          <a:bodyPr>
            <a:normAutofit/>
          </a:bodyPr>
          <a:lstStyle/>
          <a:p>
            <a:r>
              <a:rPr lang="en-US" dirty="0"/>
              <a:t>Background</a:t>
            </a:r>
          </a:p>
        </p:txBody>
      </p:sp>
    </p:spTree>
    <p:extLst>
      <p:ext uri="{BB962C8B-B14F-4D97-AF65-F5344CB8AC3E}">
        <p14:creationId xmlns:p14="http://schemas.microsoft.com/office/powerpoint/2010/main" val="2993883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29167" y="1190171"/>
            <a:ext cx="11135785" cy="5365612"/>
          </a:xfrm>
        </p:spPr>
        <p:txBody>
          <a:bodyPr>
            <a:normAutofit fontScale="70000" lnSpcReduction="20000"/>
          </a:bodyPr>
          <a:lstStyle/>
          <a:p>
            <a:pPr lvl="0"/>
            <a:r>
              <a:rPr lang="en-US" dirty="0"/>
              <a:t>Terminology</a:t>
            </a:r>
          </a:p>
          <a:p>
            <a:pPr lvl="1"/>
            <a:r>
              <a:rPr lang="en-US" dirty="0"/>
              <a:t>P_LTE (max allowed LTE power); P_NR (max allowed NR power)</a:t>
            </a:r>
          </a:p>
          <a:p>
            <a:pPr lvl="1"/>
            <a:r>
              <a:rPr lang="en-US" dirty="0" err="1"/>
              <a:t>P_cmax</a:t>
            </a:r>
            <a:r>
              <a:rPr lang="en-US" dirty="0"/>
              <a:t> (max allowed UE power), i.e., a limit that is similar to ‘</a:t>
            </a:r>
            <a:r>
              <a:rPr lang="en-GB" dirty="0"/>
              <a:t>The configured maximum UE output power</a:t>
            </a:r>
            <a:r>
              <a:rPr lang="en-US" dirty="0"/>
              <a:t>’ that was specified for LTE.</a:t>
            </a:r>
          </a:p>
          <a:p>
            <a:pPr lvl="1"/>
            <a:r>
              <a:rPr lang="en-US" dirty="0" err="1"/>
              <a:t>P_MeNB</a:t>
            </a:r>
            <a:r>
              <a:rPr lang="en-US" dirty="0"/>
              <a:t> (guaranteed power for LTE); </a:t>
            </a:r>
            <a:r>
              <a:rPr lang="en-US" dirty="0" err="1"/>
              <a:t>P_SeNB</a:t>
            </a:r>
            <a:r>
              <a:rPr lang="en-US" dirty="0"/>
              <a:t> (guaranteed power for NR)</a:t>
            </a:r>
          </a:p>
          <a:p>
            <a:pPr marL="355600" lvl="1" indent="0">
              <a:buNone/>
            </a:pPr>
            <a:endParaRPr lang="en-US" dirty="0"/>
          </a:p>
          <a:p>
            <a:r>
              <a:rPr lang="en-US" dirty="0"/>
              <a:t>Semi-static power sharing (i.e., current agreement for NR)</a:t>
            </a:r>
          </a:p>
          <a:p>
            <a:pPr lvl="1"/>
            <a:r>
              <a:rPr lang="en-US" dirty="0"/>
              <a:t> UE configured with P_LTE , P_NR (No need for </a:t>
            </a:r>
            <a:r>
              <a:rPr lang="en-US" dirty="0" err="1"/>
              <a:t>P_MeNB</a:t>
            </a:r>
            <a:r>
              <a:rPr lang="en-US" dirty="0"/>
              <a:t> ; </a:t>
            </a:r>
            <a:r>
              <a:rPr lang="en-US" dirty="0" err="1"/>
              <a:t>P_SeNB</a:t>
            </a:r>
            <a:r>
              <a:rPr lang="en-US" dirty="0"/>
              <a:t> )</a:t>
            </a:r>
          </a:p>
          <a:p>
            <a:pPr lvl="1"/>
            <a:r>
              <a:rPr lang="en-US" dirty="0"/>
              <a:t> Network choice : P_LTE + P_NR  = </a:t>
            </a:r>
            <a:r>
              <a:rPr lang="en-US" dirty="0" err="1"/>
              <a:t>P_cmax</a:t>
            </a:r>
            <a:r>
              <a:rPr lang="en-US" dirty="0"/>
              <a:t>  (i.e., P_NR  = X =&gt; P_LTE = </a:t>
            </a:r>
            <a:r>
              <a:rPr lang="en-US" dirty="0" err="1"/>
              <a:t>P_cmax</a:t>
            </a:r>
            <a:r>
              <a:rPr lang="en-US" dirty="0"/>
              <a:t> – X)</a:t>
            </a:r>
          </a:p>
          <a:p>
            <a:pPr lvl="1"/>
            <a:r>
              <a:rPr lang="en-US" dirty="0">
                <a:solidFill>
                  <a:schemeClr val="accent2"/>
                </a:solidFill>
              </a:rPr>
              <a:t>Comment: Maximum transmit power of LTE is reduced when NR is </a:t>
            </a:r>
            <a:r>
              <a:rPr lang="en-US" i="1" dirty="0">
                <a:solidFill>
                  <a:schemeClr val="accent2"/>
                </a:solidFill>
              </a:rPr>
              <a:t>configured</a:t>
            </a:r>
            <a:r>
              <a:rPr lang="en-US" dirty="0">
                <a:solidFill>
                  <a:schemeClr val="accent2"/>
                </a:solidFill>
              </a:rPr>
              <a:t>.  For example, assuming a 23dBm UE, when NR is configured, regardless of presence of simultaneous transmissions, maximum transmit power of UE is reduced to 20dBm to operate NR with up to 20dBm transmit power. (e.g. see R1-1714460, Ericsson)</a:t>
            </a:r>
          </a:p>
          <a:p>
            <a:pPr marL="355600" lvl="1" indent="0">
              <a:buNone/>
            </a:pPr>
            <a:endParaRPr lang="en-US" dirty="0"/>
          </a:p>
          <a:p>
            <a:r>
              <a:rPr lang="en-US" dirty="0"/>
              <a:t>Dynamic power sharing based on LTE-LTE DC (i.e., PCM2)</a:t>
            </a:r>
          </a:p>
          <a:p>
            <a:pPr lvl="1"/>
            <a:r>
              <a:rPr lang="en-US" dirty="0"/>
              <a:t> UE configured with </a:t>
            </a:r>
            <a:r>
              <a:rPr lang="en-US" dirty="0" err="1"/>
              <a:t>P_MeNB</a:t>
            </a:r>
            <a:r>
              <a:rPr lang="en-US" dirty="0"/>
              <a:t> ; </a:t>
            </a:r>
            <a:r>
              <a:rPr lang="en-US" dirty="0" err="1"/>
              <a:t>P_SeNB</a:t>
            </a:r>
            <a:r>
              <a:rPr lang="en-US" dirty="0"/>
              <a:t> </a:t>
            </a:r>
          </a:p>
          <a:p>
            <a:pPr lvl="1"/>
            <a:r>
              <a:rPr lang="en-US" dirty="0"/>
              <a:t> Network choice : </a:t>
            </a:r>
            <a:r>
              <a:rPr lang="en-US" dirty="0" err="1"/>
              <a:t>P_MeNB</a:t>
            </a:r>
            <a:r>
              <a:rPr lang="en-US" dirty="0"/>
              <a:t> + </a:t>
            </a:r>
            <a:r>
              <a:rPr lang="en-US" dirty="0" err="1"/>
              <a:t>P_MeNB</a:t>
            </a:r>
            <a:r>
              <a:rPr lang="en-US" dirty="0"/>
              <a:t> = </a:t>
            </a:r>
            <a:r>
              <a:rPr lang="en-US" dirty="0" err="1"/>
              <a:t>P_cmax</a:t>
            </a:r>
            <a:r>
              <a:rPr lang="en-US" dirty="0"/>
              <a:t> or </a:t>
            </a:r>
            <a:r>
              <a:rPr lang="en-US" dirty="0" err="1"/>
              <a:t>P_MeNB</a:t>
            </a:r>
            <a:r>
              <a:rPr lang="en-US" dirty="0"/>
              <a:t> + </a:t>
            </a:r>
            <a:r>
              <a:rPr lang="en-US" dirty="0" err="1"/>
              <a:t>P_SeNB</a:t>
            </a:r>
            <a:r>
              <a:rPr lang="en-US" dirty="0"/>
              <a:t>  &gt; </a:t>
            </a:r>
            <a:r>
              <a:rPr lang="en-US" dirty="0" err="1"/>
              <a:t>P_cmax</a:t>
            </a:r>
            <a:r>
              <a:rPr lang="en-US" dirty="0"/>
              <a:t> or </a:t>
            </a:r>
            <a:r>
              <a:rPr lang="en-US" dirty="0" err="1"/>
              <a:t>P_MeNB</a:t>
            </a:r>
            <a:r>
              <a:rPr lang="en-US" dirty="0"/>
              <a:t> + </a:t>
            </a:r>
            <a:r>
              <a:rPr lang="en-US" dirty="0" err="1"/>
              <a:t>P_SeNB</a:t>
            </a:r>
            <a:r>
              <a:rPr lang="en-US" dirty="0"/>
              <a:t>  &lt; </a:t>
            </a:r>
            <a:r>
              <a:rPr lang="en-US" dirty="0" err="1"/>
              <a:t>P_cmax</a:t>
            </a:r>
            <a:endParaRPr lang="en-US" dirty="0"/>
          </a:p>
          <a:p>
            <a:pPr lvl="2"/>
            <a:r>
              <a:rPr lang="en-US" dirty="0"/>
              <a:t>First choice available with semi-static; </a:t>
            </a:r>
          </a:p>
          <a:p>
            <a:pPr lvl="1"/>
            <a:r>
              <a:rPr lang="en-US" dirty="0" err="1"/>
              <a:t>eNB</a:t>
            </a:r>
            <a:r>
              <a:rPr lang="en-US" dirty="0"/>
              <a:t> configures </a:t>
            </a:r>
            <a:r>
              <a:rPr lang="en-US" dirty="0" err="1"/>
              <a:t>P_MeNB</a:t>
            </a:r>
            <a:r>
              <a:rPr lang="en-US" dirty="0"/>
              <a:t> + </a:t>
            </a:r>
            <a:r>
              <a:rPr lang="en-US" dirty="0" err="1"/>
              <a:t>P_SeNB</a:t>
            </a:r>
            <a:r>
              <a:rPr lang="en-US" dirty="0"/>
              <a:t>  &lt; </a:t>
            </a:r>
            <a:r>
              <a:rPr lang="en-US" dirty="0" err="1"/>
              <a:t>P_cmax</a:t>
            </a:r>
            <a:r>
              <a:rPr lang="en-US" dirty="0"/>
              <a:t> and there is a notion of ‘remaining power’. How ‘remaining power’ is shared, and which transmission the UE should prioritize when total transmit power exceeds </a:t>
            </a:r>
            <a:r>
              <a:rPr lang="en-US" dirty="0" err="1"/>
              <a:t>P_cmax</a:t>
            </a:r>
            <a:r>
              <a:rPr lang="en-US" dirty="0"/>
              <a:t> is specified explicitly (e.g. as LTE power control specifications for dual connectivity)</a:t>
            </a:r>
          </a:p>
          <a:p>
            <a:pPr lvl="1"/>
            <a:r>
              <a:rPr lang="en-US" dirty="0">
                <a:solidFill>
                  <a:schemeClr val="accent2"/>
                </a:solidFill>
              </a:rPr>
              <a:t>Comment: Increases UE implementation complexity. Given the schedule of release 15, it is very difficult to finalize the standardization (e.g. see R1-1713478, Qualcomm)</a:t>
            </a:r>
            <a:endParaRPr lang="en-US" dirty="0"/>
          </a:p>
          <a:p>
            <a:endParaRPr lang="en-US" dirty="0"/>
          </a:p>
          <a:p>
            <a:pPr marL="355600" lvl="1" indent="0">
              <a:buNone/>
            </a:pPr>
            <a:endParaRPr lang="en-US" dirty="0"/>
          </a:p>
          <a:p>
            <a:endParaRPr lang="en-US" dirty="0"/>
          </a:p>
          <a:p>
            <a:pPr lvl="1"/>
            <a:endParaRPr lang="en-US" dirty="0"/>
          </a:p>
          <a:p>
            <a:pPr lvl="1"/>
            <a:endParaRPr lang="en-US" dirty="0"/>
          </a:p>
        </p:txBody>
      </p:sp>
      <p:sp>
        <p:nvSpPr>
          <p:cNvPr id="3" name="Title 2"/>
          <p:cNvSpPr>
            <a:spLocks noGrp="1"/>
          </p:cNvSpPr>
          <p:nvPr>
            <p:ph type="title"/>
          </p:nvPr>
        </p:nvSpPr>
        <p:spPr>
          <a:xfrm>
            <a:off x="524935" y="239714"/>
            <a:ext cx="9992784" cy="747257"/>
          </a:xfrm>
        </p:spPr>
        <p:txBody>
          <a:bodyPr>
            <a:normAutofit/>
          </a:bodyPr>
          <a:lstStyle/>
          <a:p>
            <a:r>
              <a:rPr lang="en-US" dirty="0"/>
              <a:t>Terminology/Background</a:t>
            </a:r>
          </a:p>
        </p:txBody>
      </p:sp>
    </p:spTree>
    <p:extLst>
      <p:ext uri="{BB962C8B-B14F-4D97-AF65-F5344CB8AC3E}">
        <p14:creationId xmlns:p14="http://schemas.microsoft.com/office/powerpoint/2010/main" val="22170536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29167" y="1190171"/>
            <a:ext cx="11135785" cy="5326743"/>
          </a:xfrm>
        </p:spPr>
        <p:txBody>
          <a:bodyPr>
            <a:normAutofit/>
          </a:bodyPr>
          <a:lstStyle/>
          <a:p>
            <a:r>
              <a:rPr lang="en-US" sz="2800" dirty="0"/>
              <a:t>At least for LTE-NR NSA operation</a:t>
            </a:r>
            <a:endParaRPr lang="en-US" dirty="0"/>
          </a:p>
          <a:p>
            <a:pPr lvl="1"/>
            <a:endParaRPr lang="en-US" dirty="0"/>
          </a:p>
          <a:p>
            <a:pPr lvl="1"/>
            <a:r>
              <a:rPr lang="en-US" dirty="0"/>
              <a:t>Maximum allowed power values for LTE (P_LTE) and NR (P_NR) are set </a:t>
            </a:r>
            <a:r>
              <a:rPr lang="en-US" dirty="0">
                <a:solidFill>
                  <a:srgbClr val="FF0000"/>
                </a:solidFill>
              </a:rPr>
              <a:t>separately</a:t>
            </a:r>
          </a:p>
          <a:p>
            <a:pPr lvl="2"/>
            <a:r>
              <a:rPr lang="en-US" dirty="0"/>
              <a:t>i.e., when UE is configured for NR, P_LTE can be configured up to </a:t>
            </a:r>
            <a:r>
              <a:rPr lang="en-US" dirty="0" err="1"/>
              <a:t>P_cmax</a:t>
            </a:r>
            <a:r>
              <a:rPr lang="en-US" dirty="0"/>
              <a:t> and  P_NR can be configured up to </a:t>
            </a:r>
            <a:r>
              <a:rPr lang="en-US" dirty="0" err="1"/>
              <a:t>P_cmax</a:t>
            </a:r>
            <a:r>
              <a:rPr lang="en-US" dirty="0"/>
              <a:t>. </a:t>
            </a:r>
          </a:p>
          <a:p>
            <a:pPr lvl="2"/>
            <a:r>
              <a:rPr lang="en-US" dirty="0"/>
              <a:t>e.g. P_LTE + P_NR &gt; </a:t>
            </a:r>
            <a:r>
              <a:rPr lang="en-US" dirty="0" err="1"/>
              <a:t>P_cmax</a:t>
            </a:r>
            <a:r>
              <a:rPr lang="en-US" dirty="0"/>
              <a:t> or P_LTE + P_NR = </a:t>
            </a:r>
            <a:r>
              <a:rPr lang="en-US" dirty="0" err="1"/>
              <a:t>P_cmax</a:t>
            </a:r>
            <a:endParaRPr lang="en-US" dirty="0"/>
          </a:p>
          <a:p>
            <a:pPr marL="914400" lvl="2" indent="0">
              <a:buNone/>
            </a:pPr>
            <a:endParaRPr lang="en-US" dirty="0"/>
          </a:p>
          <a:p>
            <a:pPr lvl="1"/>
            <a:r>
              <a:rPr lang="en-US" dirty="0"/>
              <a:t>Signaling details for P_LTE, P_NR are left to RAN2, RAN4.</a:t>
            </a:r>
          </a:p>
          <a:p>
            <a:pPr marL="457200" lvl="1" indent="0">
              <a:buNone/>
            </a:pPr>
            <a:endParaRPr lang="en-US" dirty="0"/>
          </a:p>
          <a:p>
            <a:pPr lvl="1"/>
            <a:r>
              <a:rPr lang="en-US" dirty="0"/>
              <a:t>Note: ‘</a:t>
            </a:r>
            <a:r>
              <a:rPr lang="en-US" dirty="0" err="1"/>
              <a:t>P_cmax</a:t>
            </a:r>
            <a:r>
              <a:rPr lang="en-US" dirty="0"/>
              <a:t>’ is a limit that is similar to ‘</a:t>
            </a:r>
            <a:r>
              <a:rPr lang="en-GB" dirty="0"/>
              <a:t>The configured maximum UE output power</a:t>
            </a:r>
            <a:r>
              <a:rPr lang="en-US" dirty="0"/>
              <a:t>’ that was specified for LTE.</a:t>
            </a:r>
          </a:p>
          <a:p>
            <a:pPr marL="457200" lvl="1" indent="0">
              <a:buNone/>
            </a:pPr>
            <a:endParaRPr lang="en-US" dirty="0"/>
          </a:p>
          <a:p>
            <a:pPr lvl="1"/>
            <a:r>
              <a:rPr lang="en-US" dirty="0"/>
              <a:t>Note: The network will still have flexibility to prioritize or reserve certain NR transmission power depending on network implementation</a:t>
            </a:r>
          </a:p>
          <a:p>
            <a:pPr marL="457200" lvl="1" indent="0">
              <a:buNone/>
            </a:pPr>
            <a:endParaRPr lang="en-US" dirty="0"/>
          </a:p>
          <a:p>
            <a:pPr lvl="1"/>
            <a:endParaRPr lang="en-US" dirty="0"/>
          </a:p>
          <a:p>
            <a:pPr lvl="1"/>
            <a:endParaRPr lang="en-US" dirty="0"/>
          </a:p>
          <a:p>
            <a:pPr lvl="1"/>
            <a:endParaRPr lang="en-US" dirty="0"/>
          </a:p>
          <a:p>
            <a:pPr lvl="1"/>
            <a:endParaRPr lang="en-US" dirty="0"/>
          </a:p>
          <a:p>
            <a:pPr marL="457200" lvl="1" indent="0">
              <a:buNone/>
            </a:pPr>
            <a:endParaRPr lang="en-US" dirty="0"/>
          </a:p>
          <a:p>
            <a:pPr marL="712787" lvl="2" indent="0">
              <a:buNone/>
            </a:pPr>
            <a:endParaRPr lang="en-US" dirty="0"/>
          </a:p>
          <a:p>
            <a:pPr lvl="2"/>
            <a:endParaRPr lang="en-US" dirty="0"/>
          </a:p>
          <a:p>
            <a:pPr lvl="1"/>
            <a:endParaRPr lang="en-US" dirty="0"/>
          </a:p>
          <a:p>
            <a:pPr lvl="1"/>
            <a:endParaRPr lang="en-US" dirty="0"/>
          </a:p>
          <a:p>
            <a:pPr lvl="2"/>
            <a:endParaRPr lang="en-US" dirty="0"/>
          </a:p>
          <a:p>
            <a:pPr lvl="1"/>
            <a:endParaRPr lang="en-US" dirty="0"/>
          </a:p>
          <a:p>
            <a:pPr marL="355600" lvl="1" indent="0">
              <a:buNone/>
            </a:pPr>
            <a:endParaRPr lang="en-US" dirty="0"/>
          </a:p>
          <a:p>
            <a:pPr lvl="3"/>
            <a:endParaRPr lang="en-US" dirty="0"/>
          </a:p>
          <a:p>
            <a:pPr lvl="3"/>
            <a:endParaRPr lang="en-US" dirty="0"/>
          </a:p>
          <a:p>
            <a:pPr lvl="1"/>
            <a:endParaRPr lang="en-US" dirty="0"/>
          </a:p>
          <a:p>
            <a:endParaRPr lang="en-US" dirty="0"/>
          </a:p>
          <a:p>
            <a:endParaRPr lang="en-US" dirty="0"/>
          </a:p>
          <a:p>
            <a:pPr marL="355600" lvl="1" indent="0">
              <a:buNone/>
            </a:pPr>
            <a:endParaRPr lang="en-US" dirty="0"/>
          </a:p>
          <a:p>
            <a:endParaRPr lang="en-US" dirty="0"/>
          </a:p>
          <a:p>
            <a:pPr lvl="1"/>
            <a:endParaRPr lang="en-US" dirty="0"/>
          </a:p>
          <a:p>
            <a:pPr lvl="1"/>
            <a:endParaRPr lang="en-US" dirty="0"/>
          </a:p>
        </p:txBody>
      </p:sp>
      <p:sp>
        <p:nvSpPr>
          <p:cNvPr id="3" name="Title 2"/>
          <p:cNvSpPr>
            <a:spLocks noGrp="1"/>
          </p:cNvSpPr>
          <p:nvPr>
            <p:ph type="title"/>
          </p:nvPr>
        </p:nvSpPr>
        <p:spPr>
          <a:xfrm>
            <a:off x="524935" y="239714"/>
            <a:ext cx="9992784" cy="747257"/>
          </a:xfrm>
        </p:spPr>
        <p:txBody>
          <a:bodyPr>
            <a:normAutofit/>
          </a:bodyPr>
          <a:lstStyle/>
          <a:p>
            <a:r>
              <a:rPr lang="en-US" dirty="0"/>
              <a:t>PROPOSAL (1)</a:t>
            </a:r>
          </a:p>
        </p:txBody>
      </p:sp>
    </p:spTree>
    <p:extLst>
      <p:ext uri="{BB962C8B-B14F-4D97-AF65-F5344CB8AC3E}">
        <p14:creationId xmlns:p14="http://schemas.microsoft.com/office/powerpoint/2010/main" val="23034802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29167" y="1190171"/>
            <a:ext cx="11135785" cy="5326743"/>
          </a:xfrm>
        </p:spPr>
        <p:txBody>
          <a:bodyPr>
            <a:normAutofit fontScale="70000" lnSpcReduction="20000"/>
          </a:bodyPr>
          <a:lstStyle/>
          <a:p>
            <a:r>
              <a:rPr lang="en-US" dirty="0"/>
              <a:t>Options for UE power scaling</a:t>
            </a:r>
          </a:p>
          <a:p>
            <a:pPr lvl="1"/>
            <a:r>
              <a:rPr lang="en-US" dirty="0"/>
              <a:t>Option 1 (Ericsson, CATT, Samsung)</a:t>
            </a:r>
          </a:p>
          <a:p>
            <a:pPr lvl="2"/>
            <a:r>
              <a:rPr lang="en-US" dirty="0"/>
              <a:t>If total transmit power exceeds </a:t>
            </a:r>
            <a:r>
              <a:rPr lang="en-US" dirty="0" err="1"/>
              <a:t>P_cmax</a:t>
            </a:r>
            <a:r>
              <a:rPr lang="en-US" dirty="0"/>
              <a:t>, </a:t>
            </a:r>
          </a:p>
          <a:p>
            <a:pPr lvl="3"/>
            <a:r>
              <a:rPr lang="en-US" dirty="0"/>
              <a:t>For NR, UE scales down/drops NR transmission and NR power scaling details are left to UE implementation; </a:t>
            </a:r>
          </a:p>
          <a:p>
            <a:pPr lvl="3"/>
            <a:r>
              <a:rPr lang="en-US" dirty="0"/>
              <a:t>For LTE, no change in power control procedure</a:t>
            </a:r>
          </a:p>
          <a:p>
            <a:pPr marL="1371600" lvl="3" indent="0">
              <a:buNone/>
            </a:pPr>
            <a:endParaRPr lang="en-US" dirty="0"/>
          </a:p>
          <a:p>
            <a:pPr lvl="1"/>
            <a:r>
              <a:rPr lang="en-US" dirty="0"/>
              <a:t>Option 2 (Ericsson, CATT, Samsung, [</a:t>
            </a:r>
            <a:r>
              <a:rPr lang="en-US" dirty="0" err="1"/>
              <a:t>Mediatek</a:t>
            </a:r>
            <a:r>
              <a:rPr lang="en-US" dirty="0"/>
              <a:t>])</a:t>
            </a:r>
          </a:p>
          <a:p>
            <a:pPr lvl="2"/>
            <a:r>
              <a:rPr lang="en-US" dirty="0"/>
              <a:t>At least, when DL/UL LTE </a:t>
            </a:r>
            <a:r>
              <a:rPr lang="en-US" dirty="0" err="1"/>
              <a:t>sTTI</a:t>
            </a:r>
            <a:r>
              <a:rPr lang="en-US" dirty="0"/>
              <a:t>/reduced UE processing time based operation is not configured for the UE, if total transmit power exceeds </a:t>
            </a:r>
            <a:r>
              <a:rPr lang="en-US" dirty="0" err="1"/>
              <a:t>P_cmax</a:t>
            </a:r>
            <a:r>
              <a:rPr lang="en-US" dirty="0"/>
              <a:t>, </a:t>
            </a:r>
          </a:p>
          <a:p>
            <a:pPr lvl="3"/>
            <a:r>
              <a:rPr lang="en-US" dirty="0"/>
              <a:t>For NR, UE scales down/drops NR transmission and NR power scaling details are left to UE implementation; </a:t>
            </a:r>
          </a:p>
          <a:p>
            <a:pPr lvl="3"/>
            <a:r>
              <a:rPr lang="en-US" dirty="0"/>
              <a:t>For LTE, no change in power control procedure</a:t>
            </a:r>
          </a:p>
          <a:p>
            <a:pPr marL="1371600" lvl="3" indent="0">
              <a:buNone/>
            </a:pPr>
            <a:endParaRPr lang="en-US" dirty="0"/>
          </a:p>
          <a:p>
            <a:pPr lvl="1"/>
            <a:r>
              <a:rPr lang="en-US" dirty="0"/>
              <a:t>Option 3 (</a:t>
            </a:r>
            <a:r>
              <a:rPr lang="en-US" dirty="0" err="1"/>
              <a:t>Nokia,NSB</a:t>
            </a:r>
            <a:r>
              <a:rPr lang="en-US" dirty="0"/>
              <a:t>)</a:t>
            </a:r>
          </a:p>
          <a:p>
            <a:pPr lvl="2"/>
            <a:r>
              <a:rPr lang="en-US" dirty="0"/>
              <a:t> </a:t>
            </a:r>
            <a:r>
              <a:rPr lang="en-US" altLang="zh-CN" dirty="0"/>
              <a:t>For LTE-NR DC, where </a:t>
            </a:r>
            <a:r>
              <a:rPr lang="en-US" altLang="zh-CN" dirty="0" err="1"/>
              <a:t>eNB</a:t>
            </a:r>
            <a:r>
              <a:rPr lang="en-US" altLang="zh-CN" dirty="0"/>
              <a:t> is master, support 3 RRC configured power sharing-modes (NPL, LTE-PL, NR-PL), where  P_LTE to MCG and P_NR  to SCG </a:t>
            </a:r>
          </a:p>
          <a:p>
            <a:pPr lvl="3"/>
            <a:r>
              <a:rPr lang="en-US" altLang="zh-CN" dirty="0"/>
              <a:t>Master </a:t>
            </a:r>
            <a:r>
              <a:rPr lang="en-US" altLang="zh-CN" dirty="0" err="1"/>
              <a:t>eNB</a:t>
            </a:r>
            <a:r>
              <a:rPr lang="en-US" altLang="zh-CN" dirty="0"/>
              <a:t> indicates to a UE the selected mode using MAC-CE</a:t>
            </a:r>
          </a:p>
          <a:p>
            <a:pPr lvl="3"/>
            <a:r>
              <a:rPr lang="en-US" altLang="zh-CN" dirty="0"/>
              <a:t>Details in R1-1714097</a:t>
            </a:r>
          </a:p>
          <a:p>
            <a:pPr marL="1371600" lvl="3" indent="0">
              <a:buNone/>
            </a:pPr>
            <a:endParaRPr lang="en-US" altLang="zh-CN" dirty="0"/>
          </a:p>
          <a:p>
            <a:pPr lvl="1"/>
            <a:r>
              <a:rPr lang="en-US" altLang="zh-CN" dirty="0"/>
              <a:t>Option 4 (Huawei)</a:t>
            </a:r>
          </a:p>
          <a:p>
            <a:pPr lvl="2"/>
            <a:r>
              <a:rPr lang="en-US" sz="2100" dirty="0"/>
              <a:t>Dynamic power sharing is supported such that the remaining power of CG1 (</a:t>
            </a:r>
            <a:r>
              <a:rPr lang="en-US" sz="2100" dirty="0" err="1"/>
              <a:t>e.g</a:t>
            </a:r>
            <a:r>
              <a:rPr lang="en-US" sz="2100" dirty="0"/>
              <a:t>, LTE CG) from its guaranteed power can be utilized by CG2 (e.g., NR CG) when the UE is aware of the transmission power of CG1. </a:t>
            </a:r>
          </a:p>
          <a:p>
            <a:pPr lvl="2"/>
            <a:r>
              <a:rPr lang="en-US" sz="2100" dirty="0"/>
              <a:t>Power allocation priority for remaining power of LTE-NR DC is determined by the earlier transmission of scheduling information.</a:t>
            </a:r>
          </a:p>
          <a:p>
            <a:pPr marL="914400" lvl="2" indent="0">
              <a:buNone/>
            </a:pPr>
            <a:endParaRPr lang="en-US" altLang="zh-CN" dirty="0"/>
          </a:p>
          <a:p>
            <a:pPr lvl="1"/>
            <a:r>
              <a:rPr lang="en-US" altLang="zh-CN" dirty="0"/>
              <a:t>Option 5 (…)</a:t>
            </a:r>
          </a:p>
          <a:p>
            <a:pPr marL="914400" lvl="2" indent="0">
              <a:buNone/>
            </a:pPr>
            <a:endParaRPr lang="en-US" altLang="zh-CN" dirty="0"/>
          </a:p>
          <a:p>
            <a:pPr lvl="2"/>
            <a:endParaRPr lang="en-US" dirty="0"/>
          </a:p>
          <a:p>
            <a:pPr lvl="1"/>
            <a:endParaRPr lang="en-US" dirty="0"/>
          </a:p>
          <a:p>
            <a:pPr lvl="1"/>
            <a:endParaRPr lang="en-US" dirty="0"/>
          </a:p>
          <a:p>
            <a:pPr lvl="2"/>
            <a:endParaRPr lang="en-US" dirty="0"/>
          </a:p>
          <a:p>
            <a:pPr lvl="1"/>
            <a:endParaRPr lang="en-US" dirty="0"/>
          </a:p>
          <a:p>
            <a:pPr marL="355600" lvl="1" indent="0">
              <a:buNone/>
            </a:pPr>
            <a:endParaRPr lang="en-US" dirty="0"/>
          </a:p>
          <a:p>
            <a:pPr lvl="3"/>
            <a:endParaRPr lang="en-US" dirty="0"/>
          </a:p>
          <a:p>
            <a:pPr lvl="3"/>
            <a:endParaRPr lang="en-US" dirty="0"/>
          </a:p>
          <a:p>
            <a:pPr lvl="1"/>
            <a:endParaRPr lang="en-US" dirty="0"/>
          </a:p>
          <a:p>
            <a:endParaRPr lang="en-US" dirty="0"/>
          </a:p>
          <a:p>
            <a:endParaRPr lang="en-US" dirty="0"/>
          </a:p>
          <a:p>
            <a:pPr marL="355600" lvl="1" indent="0">
              <a:buNone/>
            </a:pPr>
            <a:endParaRPr lang="en-US" dirty="0"/>
          </a:p>
          <a:p>
            <a:endParaRPr lang="en-US" dirty="0"/>
          </a:p>
          <a:p>
            <a:pPr lvl="1"/>
            <a:endParaRPr lang="en-US" dirty="0"/>
          </a:p>
          <a:p>
            <a:pPr lvl="1"/>
            <a:endParaRPr lang="en-US" dirty="0"/>
          </a:p>
        </p:txBody>
      </p:sp>
      <p:sp>
        <p:nvSpPr>
          <p:cNvPr id="3" name="Title 2"/>
          <p:cNvSpPr>
            <a:spLocks noGrp="1"/>
          </p:cNvSpPr>
          <p:nvPr>
            <p:ph type="title"/>
          </p:nvPr>
        </p:nvSpPr>
        <p:spPr>
          <a:xfrm>
            <a:off x="524935" y="239714"/>
            <a:ext cx="9992784" cy="747257"/>
          </a:xfrm>
        </p:spPr>
        <p:txBody>
          <a:bodyPr>
            <a:normAutofit/>
          </a:bodyPr>
          <a:lstStyle/>
          <a:p>
            <a:r>
              <a:rPr lang="en-US" dirty="0"/>
              <a:t>Offline discussion status</a:t>
            </a:r>
          </a:p>
        </p:txBody>
      </p:sp>
    </p:spTree>
    <p:extLst>
      <p:ext uri="{BB962C8B-B14F-4D97-AF65-F5344CB8AC3E}">
        <p14:creationId xmlns:p14="http://schemas.microsoft.com/office/powerpoint/2010/main" val="172524748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361</TotalTime>
  <Words>929</Words>
  <Application>Microsoft Office PowerPoint</Application>
  <PresentationFormat>Widescreen</PresentationFormat>
  <Paragraphs>103</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Calibri Light</vt:lpstr>
      <vt:lpstr>Office Theme</vt:lpstr>
      <vt:lpstr>Way forward on power sharing for LTE-NR NSA operation</vt:lpstr>
      <vt:lpstr>Background</vt:lpstr>
      <vt:lpstr>Terminology/Background</vt:lpstr>
      <vt:lpstr>PROPOSAL (1)</vt:lpstr>
      <vt:lpstr>Offline discussion status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scheduling request support in NR</dc:title>
  <dc:creator>Ericsson</dc:creator>
  <cp:lastModifiedBy>Ravikiran Nory</cp:lastModifiedBy>
  <cp:revision>47</cp:revision>
  <dcterms:created xsi:type="dcterms:W3CDTF">2017-08-20T13:18:18Z</dcterms:created>
  <dcterms:modified xsi:type="dcterms:W3CDTF">2017-08-23T18:31:44Z</dcterms:modified>
</cp:coreProperties>
</file>