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techniques of interference mitigation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Huawei, HiSilicon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</a:t>
            </a:r>
            <a:r>
              <a:rPr lang="en-CA" altLang="zh-CN" b="1" dirty="0" smtClean="0">
                <a:latin typeface="Calibri" pitchFamily="34" charset="0"/>
                <a:cs typeface="Times New Roman" pitchFamily="18" charset="0"/>
              </a:rPr>
              <a:t>Czech, 21st 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– 25th August 2017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5.2.8.1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9660341" y="303374"/>
            <a:ext cx="2315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R1-1714927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altLang="zh-CN" dirty="0" smtClean="0"/>
              <a:t>Drone </a:t>
            </a:r>
            <a:r>
              <a:rPr lang="en-GB" altLang="zh-CN" dirty="0"/>
              <a:t>specific uplink power control </a:t>
            </a:r>
            <a:r>
              <a:rPr lang="en-GB" altLang="zh-CN" dirty="0" smtClean="0"/>
              <a:t>is supported </a:t>
            </a:r>
            <a:r>
              <a:rPr lang="en-GB" altLang="zh-CN" dirty="0"/>
              <a:t>to mitigate </a:t>
            </a:r>
            <a:r>
              <a:rPr lang="en-GB" altLang="zh-CN" dirty="0" smtClean="0"/>
              <a:t>interference</a:t>
            </a:r>
          </a:p>
          <a:p>
            <a:pPr lvl="1">
              <a:lnSpc>
                <a:spcPct val="100000"/>
              </a:lnSpc>
            </a:pPr>
            <a:r>
              <a:rPr lang="en-GB" altLang="zh-CN" dirty="0" smtClean="0"/>
              <a:t>Details are FFS</a:t>
            </a:r>
          </a:p>
          <a:p>
            <a:pPr>
              <a:lnSpc>
                <a:spcPct val="100000"/>
              </a:lnSpc>
            </a:pPr>
            <a:r>
              <a:rPr lang="en-GB" altLang="zh-CN" dirty="0" smtClean="0"/>
              <a:t>ICIC </a:t>
            </a:r>
            <a:r>
              <a:rPr lang="en-GB" altLang="zh-CN" dirty="0"/>
              <a:t>related </a:t>
            </a:r>
            <a:r>
              <a:rPr lang="en-GB" altLang="zh-CN" dirty="0" smtClean="0"/>
              <a:t>mechanism is </a:t>
            </a:r>
            <a:r>
              <a:rPr lang="en-GB" altLang="zh-CN" dirty="0"/>
              <a:t>supported to mitigate </a:t>
            </a:r>
            <a:r>
              <a:rPr lang="en-GB" altLang="zh-CN" dirty="0" smtClean="0"/>
              <a:t>interference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GB" altLang="zh-CN" dirty="0" smtClean="0"/>
              <a:t>Other techniques for interference mitigation are not excluded 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zh-CN" altLang="zh-CN" dirty="0"/>
          </a:p>
          <a:p>
            <a:pPr lvl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60</Words>
  <Application>Microsoft Office PowerPoint</Application>
  <PresentationFormat>宽屏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等线</vt:lpstr>
      <vt:lpstr>Arial</vt:lpstr>
      <vt:lpstr>Calibri</vt:lpstr>
      <vt:lpstr>Calibri Light</vt:lpstr>
      <vt:lpstr>Times New Roman</vt:lpstr>
      <vt:lpstr>Office Theme</vt:lpstr>
      <vt:lpstr>WF on techniques of interference mitigation</vt:lpstr>
      <vt:lpstr>Proposal: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Yuzheng</cp:lastModifiedBy>
  <cp:revision>64</cp:revision>
  <dcterms:created xsi:type="dcterms:W3CDTF">2017-05-15T09:46:56Z</dcterms:created>
  <dcterms:modified xsi:type="dcterms:W3CDTF">2017-08-22T16:45:43Z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(3)RTMyQihgdheCIflTJjjQfElani7QXlX0HFySB/PLhbwEmfYy10mCGqXrq5iSG7Z/SpQkqKVt
oKV5leIhYJ63e93/Utx2Jh29LFKs/tDdXf1cxGDUBCJ14T1NfMC5TmzoFzq4Nw/IISJQaMoi
OYDzXt7s2YCrridrP4YHjflnRzyHnBrw8FpgtR9MLr6giedw/+/e9cgLQBnKArUcHbpKT6pz
9txz6KNl3YUhSFodNV</vt:lpwstr>
  </property>
  <property fmtid="{D5CDD505-2E9C-101B-9397-08002B2CF9AE}" pid="3" name="_2015_ms_pID_7253431">
    <vt:lpwstr>L3HkLf6Ki95hpc0Lgr3GrjCcvHFijx3bTaYbXBx99h1loR1FlSBRuG
2x5IxsqFFAxmowgoyMyJVqsQ8bdoQ2DewOqFmvfL1AAvWjQ0tHUqiiB6zGl4FHnPeLgH3Lpy
w9JFeKC6iGb1pXu5gbaLyzZdx7058QNM4oScGHKUUAKjGh6YY3Kixju1IKr5WHJ1nmhduAEJ
SeD9O5F51o9PeEAFbMXRpZU9vc/R3rQZW3z5</vt:lpwstr>
  </property>
  <property fmtid="{D5CDD505-2E9C-101B-9397-08002B2CF9AE}" pid="4" name="_2015_ms_pID_7253432">
    <vt:lpwstr>aA==</vt:lpwstr>
  </property>
</Properties>
</file>