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305" r:id="rId3"/>
    <p:sldId id="30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안민기/선임연구원/차세대표준(연)ACS팀(minki.ahn@lge.com)" initials="안" lastIdx="1" clrIdx="0">
    <p:extLst>
      <p:ext uri="{19B8F6BF-5375-455C-9EA6-DF929625EA0E}">
        <p15:presenceInfo xmlns:p15="http://schemas.microsoft.com/office/powerpoint/2012/main" userId="S-1-5-21-2543426832-1914326140-3112152631-169130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2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SRS beam sweeping behavior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3886200"/>
            <a:ext cx="7018337" cy="1752600"/>
          </a:xfrm>
        </p:spPr>
        <p:txBody>
          <a:bodyPr>
            <a:normAutofit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Intel </a:t>
            </a:r>
            <a:r>
              <a:rPr lang="en-US" altLang="ja-JP" dirty="0" smtClean="0">
                <a:solidFill>
                  <a:schemeClr val="tx1"/>
                </a:solidFill>
              </a:rPr>
              <a:t>Corporation,</a:t>
            </a:r>
          </a:p>
          <a:p>
            <a:r>
              <a:rPr lang="en-US" altLang="ja-JP" dirty="0" smtClean="0">
                <a:solidFill>
                  <a:schemeClr val="tx1"/>
                </a:solidFill>
              </a:rPr>
              <a:t>Huawei</a:t>
            </a:r>
            <a:r>
              <a:rPr lang="en-US" altLang="ja-JP" dirty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</a:t>
            </a:r>
            <a:r>
              <a:rPr lang="en-US" altLang="ko-KR" sz="2000" dirty="0" smtClean="0"/>
              <a:t>14919</a:t>
            </a:r>
            <a:endParaRPr lang="en-US" altLang="zh-CN" sz="2000" dirty="0">
              <a:solidFill>
                <a:srgbClr val="0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50" y="278650"/>
            <a:ext cx="440742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dirty="0"/>
              <a:t>3GPP TSG RAN1 </a:t>
            </a:r>
            <a:r>
              <a:rPr lang="en-US" altLang="zh-CN" dirty="0" smtClean="0"/>
              <a:t>meeting #90</a:t>
            </a:r>
            <a:endParaRPr lang="en-US" altLang="zh-CN" dirty="0"/>
          </a:p>
          <a:p>
            <a:pPr>
              <a:defRPr/>
            </a:pPr>
            <a:r>
              <a:rPr lang="en-US" altLang="ko-KR" dirty="0" smtClean="0"/>
              <a:t>Prague</a:t>
            </a:r>
            <a:r>
              <a:rPr lang="en-US" altLang="zh-CN" dirty="0"/>
              <a:t>, Czech Republic, </a:t>
            </a:r>
            <a:r>
              <a:rPr lang="en-US" altLang="zh-CN" dirty="0" smtClean="0"/>
              <a:t>21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</a:t>
            </a:r>
            <a:r>
              <a:rPr lang="en-US" altLang="zh-CN" dirty="0"/>
              <a:t>– </a:t>
            </a:r>
            <a:r>
              <a:rPr lang="en-US" altLang="zh-CN" dirty="0" smtClean="0"/>
              <a:t>25</a:t>
            </a:r>
            <a:r>
              <a:rPr lang="en-US" altLang="zh-CN" baseline="30000" dirty="0" smtClean="0"/>
              <a:t>th</a:t>
            </a:r>
            <a:r>
              <a:rPr lang="en-US" altLang="zh-CN" dirty="0" smtClean="0"/>
              <a:t> Aug. 2017</a:t>
            </a:r>
            <a:endParaRPr lang="en-US" altLang="zh-CN" dirty="0"/>
          </a:p>
          <a:p>
            <a:pPr>
              <a:defRPr/>
            </a:pPr>
            <a:r>
              <a:rPr lang="tr-TR" altLang="ko-KR" dirty="0"/>
              <a:t>Agenda Item: </a:t>
            </a:r>
            <a:r>
              <a:rPr lang="en-US" altLang="ko-KR" dirty="0" smtClean="0"/>
              <a:t>6.1.2.2.6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#88bis]</a:t>
            </a:r>
          </a:p>
          <a:p>
            <a:r>
              <a:rPr lang="en-US" altLang="zh-CN" sz="2600" dirty="0"/>
              <a:t>Study whether or not the UE to provide information to </a:t>
            </a:r>
            <a:r>
              <a:rPr lang="en-US" altLang="zh-CN" sz="2600" dirty="0" err="1"/>
              <a:t>gNB</a:t>
            </a:r>
            <a:r>
              <a:rPr lang="en-US" altLang="zh-CN" sz="2600" dirty="0"/>
              <a:t> to assist UL beam management without UE beam correspondence</a:t>
            </a:r>
            <a:endParaRPr lang="zh-CN" altLang="zh-CN" sz="2600" dirty="0"/>
          </a:p>
          <a:p>
            <a:pPr lvl="1"/>
            <a:r>
              <a:rPr lang="en-US" altLang="zh-CN" sz="2200" dirty="0"/>
              <a:t>E.g., the amount of SRS resources that is needed to train UE </a:t>
            </a:r>
            <a:r>
              <a:rPr lang="en-US" altLang="zh-CN" sz="2200" dirty="0" err="1"/>
              <a:t>Tx</a:t>
            </a:r>
            <a:r>
              <a:rPr lang="en-US" altLang="zh-CN" sz="2200" dirty="0"/>
              <a:t> beams, based on DL beam management results if available</a:t>
            </a:r>
            <a:endParaRPr lang="zh-CN" altLang="zh-CN" sz="2200" dirty="0"/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endParaRPr lang="en-US" altLang="ko-KR" sz="2000" dirty="0" smtClean="0"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L="0" indent="0">
              <a:spcBef>
                <a:spcPts val="300"/>
              </a:spcBef>
              <a:buNone/>
              <a:tabLst>
                <a:tab pos="457200" algn="l"/>
              </a:tabLst>
            </a:pPr>
            <a:r>
              <a:rPr lang="en-US" altLang="ko-KR" sz="2000" dirty="0" smtClean="0">
                <a:ea typeface="MS Mincho" panose="02020609040205080304" pitchFamily="49" charset="-128"/>
                <a:cs typeface="Times New Roman" panose="02020603050405020304" pitchFamily="18" charset="0"/>
              </a:rPr>
              <a:t>[RAN1 #89]</a:t>
            </a:r>
          </a:p>
          <a:p>
            <a:pPr lvl="0"/>
            <a:r>
              <a:rPr lang="en-US" altLang="ko-KR" sz="2600" dirty="0" smtClean="0"/>
              <a:t>For </a:t>
            </a:r>
            <a:r>
              <a:rPr lang="en-US" altLang="ko-KR" sz="2600" dirty="0"/>
              <a:t>aperiodic SRS transmission triggered by single aperiodic SRS triggering field, the UE can be configured to transmit N(N&gt;1) SRS resources for UL beam management</a:t>
            </a:r>
            <a:endParaRPr lang="ko-KR" altLang="ko-KR" sz="2600"/>
          </a:p>
          <a:p>
            <a:pPr lvl="1"/>
            <a:r>
              <a:rPr lang="en-US" altLang="ko-KR" sz="2200" dirty="0"/>
              <a:t>FFS transmit power for the N SRS resources for UL beam management  </a:t>
            </a:r>
            <a:endParaRPr lang="ko-KR" altLang="ko-KR" sz="2200"/>
          </a:p>
          <a:p>
            <a:endParaRPr lang="en-US" altLang="ko-KR" dirty="0"/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 smtClean="0"/>
              <a:t>Background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63990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Support SRS configuration for UE without beam correspondence to derive the UL beam sweeping behavior for SRS transmissions</a:t>
            </a:r>
          </a:p>
          <a:p>
            <a:pPr lvl="1"/>
            <a:r>
              <a:rPr lang="en-US" altLang="ko-KR" dirty="0" smtClean="0"/>
              <a:t>UE applies a same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for all SRS ports within a single SRS resource</a:t>
            </a:r>
          </a:p>
          <a:p>
            <a:pPr lvl="1"/>
            <a:r>
              <a:rPr lang="en-US" altLang="ko-KR" dirty="0" smtClean="0"/>
              <a:t>UE applies different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beams across different SRS resources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altLang="ko-KR" dirty="0" smtClean="0"/>
              <a:t>FFS whether same </a:t>
            </a:r>
            <a:r>
              <a:rPr lang="en-US" altLang="ko-KR" dirty="0" err="1" smtClean="0"/>
              <a:t>Tx</a:t>
            </a:r>
            <a:r>
              <a:rPr lang="en-US" altLang="ko-KR" dirty="0" smtClean="0"/>
              <a:t> beam could be applied across different SRS resources</a:t>
            </a:r>
          </a:p>
        </p:txBody>
      </p:sp>
    </p:spTree>
    <p:extLst>
      <p:ext uri="{BB962C8B-B14F-4D97-AF65-F5344CB8AC3E}">
        <p14:creationId xmlns:p14="http://schemas.microsoft.com/office/powerpoint/2010/main" val="1511884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21646</TotalTime>
  <Words>186</Words>
  <Application>Microsoft Office PowerPoint</Application>
  <PresentationFormat>화면 슬라이드 쇼(4:3)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3" baseType="lpstr">
      <vt:lpstr>MS Mincho</vt:lpstr>
      <vt:lpstr>ＭＳ Ｐゴシック</vt:lpstr>
      <vt:lpstr>ＭＳ Ｐ明朝</vt:lpstr>
      <vt:lpstr>宋体</vt:lpstr>
      <vt:lpstr>맑은 고딕</vt:lpstr>
      <vt:lpstr>Arial</vt:lpstr>
      <vt:lpstr>Calibri</vt:lpstr>
      <vt:lpstr>Times New Roman</vt:lpstr>
      <vt:lpstr>Wingdings</vt:lpstr>
      <vt:lpstr>Office Theme</vt:lpstr>
      <vt:lpstr>WF on SRS beam sweeping behavior</vt:lpstr>
      <vt:lpstr>PowerPoint 프레젠테이션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최국헌/주임연구원/차세대표준(연)ACS팀(kukheon.choi@lge.com)</cp:lastModifiedBy>
  <cp:revision>475</cp:revision>
  <dcterms:created xsi:type="dcterms:W3CDTF">2016-03-24T01:14:08Z</dcterms:created>
  <dcterms:modified xsi:type="dcterms:W3CDTF">2017-08-24T07:57:40Z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