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64" r:id="rId4"/>
    <p:sldId id="263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en Grant" initials="SG" lastIdx="16" clrIdx="0">
    <p:extLst/>
  </p:cmAuthor>
  <p:cmAuthor id="2" name="Yuichi Kakishima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74" d="100"/>
          <a:sy n="74" d="100"/>
        </p:scale>
        <p:origin x="1026" y="60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Remaining Details of CSI-RS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NTT DOCOMO, CATT, Ericsson, Samsung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R1-17</a:t>
            </a:r>
            <a:r>
              <a:rPr lang="da-DK" sz="2400" b="1" dirty="0"/>
              <a:t>14881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#90</a:t>
            </a:r>
          </a:p>
          <a:p>
            <a:r>
              <a:rPr kumimoji="1" lang="en-US" altLang="ja-JP" sz="2400" b="1" dirty="0"/>
              <a:t>Agenda item: 6.1.2.3.2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Agreements:</a:t>
            </a:r>
          </a:p>
          <a:p>
            <a:pPr lvl="0"/>
            <a:r>
              <a:rPr lang="en-US" dirty="0"/>
              <a:t>Down-select among the following two options in the next meeting:</a:t>
            </a:r>
          </a:p>
          <a:p>
            <a:pPr lvl="1"/>
            <a:r>
              <a:rPr lang="en-US" dirty="0"/>
              <a:t>Option 2-1: From a UE perspective, CSI-RS is not multiplexed on PDCCH OFDM symbol(s) for a slot </a:t>
            </a:r>
          </a:p>
          <a:p>
            <a:pPr lvl="1"/>
            <a:r>
              <a:rPr lang="en-US" dirty="0"/>
              <a:t>Option 2-2: From a UE perspective, CSI-RS can be multiplexed on PDCCH OFDM symbol(s) for a slot </a:t>
            </a:r>
          </a:p>
          <a:p>
            <a:pPr lvl="2"/>
            <a:r>
              <a:rPr lang="en-US" dirty="0"/>
              <a:t>Note: PDCCH decoding behavior at UE side will not be changed by Option 2-2.</a:t>
            </a:r>
          </a:p>
          <a:p>
            <a:pPr lvl="1"/>
            <a:r>
              <a:rPr lang="en-US" dirty="0"/>
              <a:t>Note: up to each company to define PDCCH OFDM symbols based on the max possible number of symbols or the configured PDCCH OFDM symbols for the slot</a:t>
            </a:r>
          </a:p>
        </p:txBody>
      </p:sp>
    </p:spTree>
    <p:extLst>
      <p:ext uri="{BB962C8B-B14F-4D97-AF65-F5344CB8AC3E}">
        <p14:creationId xmlns:p14="http://schemas.microsoft.com/office/powerpoint/2010/main" val="3723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Agreements:</a:t>
            </a:r>
            <a:endParaRPr lang="en-US" sz="1600" dirty="0"/>
          </a:p>
          <a:p>
            <a:pPr lvl="0"/>
            <a:r>
              <a:rPr lang="en-GB" sz="1600" dirty="0"/>
              <a:t>Regarding CSI-RS RE Patterns for CSI Acquisition, s</a:t>
            </a:r>
            <a:r>
              <a:rPr lang="en-US" sz="1600" dirty="0" err="1"/>
              <a:t>upport</a:t>
            </a:r>
            <a:r>
              <a:rPr lang="en-US" sz="1600" dirty="0"/>
              <a:t> at least the following CSI-RS RE patterns for CSI acquisition for OCC based CDM</a:t>
            </a:r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r>
              <a:rPr lang="en-US" sz="1600" dirty="0"/>
              <a:t>Note: The RE pattern for an X-port CSI-RS resource spans N ≥ 1 OFDM symbols in the same slot and is comprised of one or multiple component CSI-RS RE patterns, where a component CSI-RS RE pattern is defined within a single PRB as Y adjacent REs in the frequency domain and Z adjacent REs in the time domain (agreements in RAN1#88)</a:t>
            </a:r>
          </a:p>
          <a:p>
            <a:pPr lvl="0"/>
            <a:r>
              <a:rPr lang="en-US" sz="1600" dirty="0"/>
              <a:t>Note: Density 1/2 is based on a PRB-level comb with the same comb offset value for all ports.</a:t>
            </a:r>
          </a:p>
          <a:p>
            <a:pPr lvl="0"/>
            <a:r>
              <a:rPr lang="en-US" sz="1600" dirty="0"/>
              <a:t>Note: REs for CDM2 and CDM4(FD2,TD2) comprise adjacent REs</a:t>
            </a:r>
          </a:p>
          <a:p>
            <a:pPr lvl="0"/>
            <a:r>
              <a:rPr lang="en-US" sz="1600" dirty="0"/>
              <a:t>Note: RAN1 will continue discussing adding more entries to the above table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75813"/>
              </p:ext>
            </p:extLst>
          </p:nvPr>
        </p:nvGraphicFramePr>
        <p:xfrm>
          <a:off x="908949" y="2210995"/>
          <a:ext cx="7181661" cy="15601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8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9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2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2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X</a:t>
                      </a:r>
                      <a:endParaRPr lang="en-US" sz="14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Density [RE/RB/port]</a:t>
                      </a:r>
                      <a:endParaRPr lang="en-US" sz="14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(Y,Z)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CDM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Remark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&gt;1, 1 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N.A.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 CDM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(2,1)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FD-CDM2</a:t>
                      </a:r>
                      <a:endParaRPr lang="en-US" sz="14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(2,2)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FD-CDM2, CDM4(FD2,TD2)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(2,2)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FD-CDM2, CDM4(FD2,TD2)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16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(2,2)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FD-CDM2, CDM4(FD2,TD2)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32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1, 1/2</a:t>
                      </a:r>
                      <a:endParaRPr lang="en-US" sz="14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(2,2)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FD-CDM2, CDM4(FD2,TD2)</a:t>
                      </a:r>
                      <a:endParaRPr lang="en-US" sz="14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FFS, CDM8 details</a:t>
                      </a:r>
                      <a:endParaRPr lang="en-US" sz="14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65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CSI-RS for CSI acquisition, support 24 ports.</a:t>
            </a:r>
          </a:p>
          <a:p>
            <a:r>
              <a:rPr lang="en-US" dirty="0"/>
              <a:t>From a UE perspective, NZP CSI-RS is not multiplexed on PDCCH OFDM symbol(s) that is configured as a CORESET.</a:t>
            </a:r>
          </a:p>
          <a:p>
            <a:pPr lvl="0"/>
            <a:r>
              <a:rPr lang="en-US" dirty="0"/>
              <a:t>[The UE is not expected to receive NZP CSI-RS in OFDM symbols, in which it receives DM-RS.]</a:t>
            </a:r>
          </a:p>
        </p:txBody>
      </p:sp>
    </p:spTree>
    <p:extLst>
      <p:ext uri="{BB962C8B-B14F-4D97-AF65-F5344CB8AC3E}">
        <p14:creationId xmlns:p14="http://schemas.microsoft.com/office/powerpoint/2010/main" val="215537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4"/>
            <a:ext cx="8229600" cy="5429926"/>
          </a:xfrm>
        </p:spPr>
        <p:txBody>
          <a:bodyPr>
            <a:normAutofit/>
          </a:bodyPr>
          <a:lstStyle/>
          <a:p>
            <a:r>
              <a:rPr lang="en-US" sz="2000" dirty="0"/>
              <a:t>Support following CSI-RS RE patterns for CSI acquisition.</a:t>
            </a:r>
          </a:p>
        </p:txBody>
      </p:sp>
      <p:graphicFrame>
        <p:nvGraphicFramePr>
          <p:cNvPr id="13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746181"/>
              </p:ext>
            </p:extLst>
          </p:nvPr>
        </p:nvGraphicFramePr>
        <p:xfrm>
          <a:off x="295532" y="1455735"/>
          <a:ext cx="8721116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515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15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Density [RE/RB/port]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(Y, Z)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3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&gt;1, 1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1/2, 1/3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N.A.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No CDM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3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1,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(2,1)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FD-CDM2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3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(4,1)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FD-CDM2</a:t>
                      </a:r>
                      <a:endParaRPr lang="ko-KR" sz="1600" strike="sng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3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FD-CDM2, CDM4 (FD2,TD2)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3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(2,1)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FD-CDM2</a:t>
                      </a:r>
                      <a:endParaRPr lang="ko-KR" sz="1600" strike="sng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13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FD-CDM2, CDM4 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(FD2,TD2)</a:t>
                      </a:r>
                      <a:endParaRPr lang="ko-KR" sz="1600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ko-KR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1/2, 1/3</a:t>
                      </a:r>
                      <a:endParaRPr lang="ko-KR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(2,1)</a:t>
                      </a:r>
                      <a:endParaRPr lang="ko-KR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FD-CDM2,</a:t>
                      </a:r>
                      <a:r>
                        <a:rPr lang="en-GB" sz="16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FD-CDM4</a:t>
                      </a:r>
                      <a:endParaRPr lang="ko-KR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FD-CDM2, CDM4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(FD2,TD2)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171128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FD-CDM2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CDM4 (FD2,TD2)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 1/2, 1/3</a:t>
                      </a:r>
                      <a:endParaRPr lang="ko-KR" alt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(2,2)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6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FD-CDM2, CDM4 (FD1,TD4)</a:t>
                      </a:r>
                      <a:endParaRPr lang="ko-KR" altLang="ko-KR" sz="1600" strike="noStrike" baseline="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altLang="ko-KR" sz="16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FD-CDM2</a:t>
                      </a:r>
                      <a:r>
                        <a:rPr lang="en-GB" altLang="ko-KR" sz="16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CDM4 (FD2, TD2), </a:t>
                      </a:r>
                      <a:r>
                        <a:rPr lang="en-GB" altLang="ko-KR" sz="16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CDM8 (FD4, TD2)</a:t>
                      </a:r>
                      <a:endParaRPr lang="ko-KR" altLang="ko-KR" sz="1600" strike="sng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1/2, 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altLang="ko-KR" sz="16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FD-CDM2, CDM4 (FD2, TD2),</a:t>
                      </a:r>
                      <a:r>
                        <a:rPr lang="en-GB" altLang="ko-KR" sz="16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altLang="ko-KR" sz="1600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CDM8 (FD4, TD2), CDM8 </a:t>
                      </a:r>
                      <a:r>
                        <a:rPr lang="en-GB" altLang="ko-KR" sz="16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(FD2, TD4)</a:t>
                      </a:r>
                      <a:endParaRPr lang="ko-KR" altLang="ko-KR" sz="1600" strike="noStrike" baseline="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6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1/2, </a:t>
                      </a:r>
                      <a:r>
                        <a:rPr lang="en-GB" altLang="ko-KR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1/3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6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(2,2)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altLang="ko-KR" sz="1600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FD-CDM2, CDM4 (FD2, TD2), </a:t>
                      </a:r>
                      <a:r>
                        <a:rPr lang="en-GB" altLang="ko-KR" sz="1600" strike="noStrike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CDM8</a:t>
                      </a:r>
                      <a:r>
                        <a:rPr lang="en-GB" altLang="ko-KR" sz="1600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(FD4, TD2), CDM8 </a:t>
                      </a:r>
                      <a:r>
                        <a:rPr lang="en-GB" altLang="ko-KR" sz="16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(FD2, TD4) </a:t>
                      </a:r>
                      <a:endParaRPr lang="ko-KR" altLang="ko-KR" sz="1600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634055" y="5101317"/>
            <a:ext cx="338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1600" dirty="0">
                <a:solidFill>
                  <a:srgbClr val="000000"/>
                </a:solidFill>
                <a:ea typeface="メイリオ"/>
              </a:rPr>
              <a:t>* </a:t>
            </a:r>
            <a:r>
              <a:rPr kumimoji="1" lang="en-US" sz="1600" dirty="0">
                <a:solidFill>
                  <a:srgbClr val="FF0000"/>
                </a:solidFill>
                <a:ea typeface="メイリオ"/>
              </a:rPr>
              <a:t>Red colored parts</a:t>
            </a:r>
            <a:r>
              <a:rPr kumimoji="1" lang="en-US" sz="1600" dirty="0">
                <a:solidFill>
                  <a:srgbClr val="000000"/>
                </a:solidFill>
                <a:ea typeface="メイリオ"/>
              </a:rPr>
              <a:t> have been agreed.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0867" y="106142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72172" y="153212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6220" y="5154271"/>
            <a:ext cx="8069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FFS until Friday</a:t>
            </a:r>
          </a:p>
          <a:p>
            <a:pPr marL="742950" lvl="2" indent="-285750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Whether or not components are allowed to be non-adjacent in frequency</a:t>
            </a:r>
          </a:p>
          <a:p>
            <a:pPr marL="742950" lvl="2" indent="-285750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Whether or not CDM-4/8 can span non-adjacent symbols in time</a:t>
            </a:r>
          </a:p>
          <a:p>
            <a:pPr marL="742950" lvl="2" indent="-285750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Whether or not CDM can span non-adjacent REs in frequency</a:t>
            </a:r>
          </a:p>
          <a:p>
            <a:pPr marL="285750" lvl="1" indent="-285750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Density less than 1 is not supported, if CSI-RS transmission bandwidth is less than M PRBs (FFS: M)</a:t>
            </a:r>
          </a:p>
        </p:txBody>
      </p:sp>
    </p:spTree>
    <p:extLst>
      <p:ext uri="{BB962C8B-B14F-4D97-AF65-F5344CB8AC3E}">
        <p14:creationId xmlns:p14="http://schemas.microsoft.com/office/powerpoint/2010/main" val="263751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</TotalTime>
  <Words>747</Words>
  <Application>Microsoft Office PowerPoint</Application>
  <PresentationFormat>全屏显示(4:3)</PresentationFormat>
  <Paragraphs>146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Batang</vt:lpstr>
      <vt:lpstr>맑은 고딕</vt:lpstr>
      <vt:lpstr>メイリオ</vt:lpstr>
      <vt:lpstr>ＭＳ Ｐゴシック</vt:lpstr>
      <vt:lpstr>Arial</vt:lpstr>
      <vt:lpstr>Calibri</vt:lpstr>
      <vt:lpstr>Times</vt:lpstr>
      <vt:lpstr>Times New Roman</vt:lpstr>
      <vt:lpstr>Office Theme</vt:lpstr>
      <vt:lpstr>WF on Remaining Details of CSI-RS</vt:lpstr>
      <vt:lpstr>Background</vt:lpstr>
      <vt:lpstr>Background</vt:lpstr>
      <vt:lpstr>Proposals</vt:lpstr>
      <vt:lpstr>Proposals</vt:lpstr>
    </vt:vector>
  </TitlesOfParts>
  <Company>DOCOMO Innovations,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na</cp:lastModifiedBy>
  <cp:revision>70</cp:revision>
  <dcterms:created xsi:type="dcterms:W3CDTF">2016-11-14T18:00:12Z</dcterms:created>
  <dcterms:modified xsi:type="dcterms:W3CDTF">2017-08-22T12:59:37Z</dcterms:modified>
</cp:coreProperties>
</file>