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6" r:id="rId3"/>
    <p:sldId id="31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02" y="-19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</a:t>
            </a:r>
            <a:r>
              <a:rPr lang="en-US" altLang="ja-JP" dirty="0"/>
              <a:t>CSI feedback for NCJT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Ericsson</a:t>
            </a:r>
            <a:r>
              <a:rPr lang="en-US" altLang="ja-JP" dirty="0" smtClean="0">
                <a:solidFill>
                  <a:schemeClr val="tx1"/>
                </a:solidFill>
              </a:rPr>
              <a:t>, [</a:t>
            </a:r>
            <a:r>
              <a:rPr lang="en-US" altLang="ja-JP" dirty="0">
                <a:solidFill>
                  <a:schemeClr val="tx1"/>
                </a:solidFill>
              </a:rPr>
              <a:t>Intel</a:t>
            </a:r>
            <a:r>
              <a:rPr lang="en-US" altLang="ja-JP" dirty="0" smtClean="0">
                <a:solidFill>
                  <a:schemeClr val="tx1"/>
                </a:solidFill>
              </a:rPr>
              <a:t>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436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</a:t>
            </a:r>
            <a:endParaRPr lang="ko-KR" altLang="en-US" sz="180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GB" altLang="ko-KR" sz="1800" b="1" dirty="0"/>
              <a:t>3GPP TSG RAN WG1 Meeting #90					</a:t>
            </a:r>
            <a:r>
              <a:rPr lang="en-GB" altLang="ko-KR" sz="1800" b="1" dirty="0" smtClean="0"/>
              <a:t>R1-</a:t>
            </a:r>
            <a:r>
              <a:rPr lang="en-US" altLang="ko-KR" sz="1800" dirty="0"/>
              <a:t>1714786</a:t>
            </a:r>
            <a:endParaRPr lang="ko-KR" altLang="ko-KR" sz="1800" dirty="0"/>
          </a:p>
          <a:p>
            <a:pPr>
              <a:buFont typeface="Arial" charset="0"/>
              <a:buNone/>
            </a:pPr>
            <a:r>
              <a:rPr lang="en-GB" altLang="ko-KR" sz="1800" b="1" dirty="0"/>
              <a:t>Prague, Czech Republic, 21</a:t>
            </a:r>
            <a:r>
              <a:rPr lang="en-GB" altLang="ko-KR" sz="1800" b="1" baseline="30000" dirty="0"/>
              <a:t>st</a:t>
            </a:r>
            <a:r>
              <a:rPr lang="en-GB" altLang="ko-KR" sz="1800" b="1" dirty="0"/>
              <a:t> – 25</a:t>
            </a:r>
            <a:r>
              <a:rPr lang="en-GB" altLang="ko-KR" sz="1800" b="1" baseline="30000" dirty="0"/>
              <a:t>th </a:t>
            </a:r>
            <a:r>
              <a:rPr lang="en-GB" altLang="ko-KR" sz="1800" b="1" dirty="0"/>
              <a:t>August 2017</a:t>
            </a:r>
            <a:endParaRPr lang="ko-KR" altLang="ko-KR" sz="1800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dirty="0"/>
              <a:t>Agenda item: 6.1.2.1.6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Agreements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" y="1054858"/>
            <a:ext cx="8058150" cy="279113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8" y="4546599"/>
            <a:ext cx="8923482" cy="176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For N-TRP </a:t>
            </a:r>
            <a:r>
              <a:rPr lang="en-US" altLang="ko-KR" sz="2400" dirty="0"/>
              <a:t>NCJT, M NZP CSI-RS resources are configured for channel measurement, where the following CSI feedback is supported:</a:t>
            </a:r>
          </a:p>
          <a:p>
            <a:pPr lvl="1"/>
            <a:r>
              <a:rPr lang="en-US" altLang="ko-KR" sz="2000" dirty="0"/>
              <a:t>For </a:t>
            </a:r>
            <a:r>
              <a:rPr lang="en-US" altLang="ko-KR" sz="2000" dirty="0" smtClean="0"/>
              <a:t>multiple </a:t>
            </a:r>
            <a:r>
              <a:rPr lang="en-US" altLang="ko-KR" sz="2000" dirty="0"/>
              <a:t>PDCCH based NCJT,</a:t>
            </a:r>
          </a:p>
          <a:p>
            <a:pPr lvl="2"/>
            <a:r>
              <a:rPr lang="en-US" altLang="ko-KR" sz="1800" dirty="0" smtClean="0"/>
              <a:t>Reporting PMI/RI </a:t>
            </a:r>
            <a:r>
              <a:rPr lang="en-US" altLang="ko-KR" sz="1800" dirty="0"/>
              <a:t>per CSI-RS </a:t>
            </a:r>
            <a:r>
              <a:rPr lang="en-US" altLang="ko-KR" sz="1800" dirty="0" smtClean="0"/>
              <a:t>resource</a:t>
            </a:r>
          </a:p>
          <a:p>
            <a:pPr lvl="3"/>
            <a:r>
              <a:rPr lang="en-US" altLang="ko-KR" sz="1400" dirty="0" err="1" smtClean="0"/>
              <a:t>RI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/>
              <a:t>,</a:t>
            </a:r>
            <a:r>
              <a:rPr lang="en-US" altLang="ko-KR" sz="1400" dirty="0" smtClean="0"/>
              <a:t> </a:t>
            </a:r>
            <a:r>
              <a:rPr lang="en-US" altLang="ko-KR" sz="1400" dirty="0" err="1" smtClean="0"/>
              <a:t>PMI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</a:t>
            </a:r>
            <a:r>
              <a:rPr lang="en-US" altLang="ko-KR" sz="1400" dirty="0" smtClean="0"/>
              <a:t>is calculated assuming layers </a:t>
            </a:r>
            <a:r>
              <a:rPr lang="en-US" altLang="ko-KR" sz="1400" dirty="0"/>
              <a:t>on all CSI-RS resources mutually </a:t>
            </a:r>
            <a:r>
              <a:rPr lang="en-US" altLang="ko-KR" sz="1400" dirty="0" smtClean="0"/>
              <a:t>interfere</a:t>
            </a:r>
          </a:p>
          <a:p>
            <a:pPr lvl="2"/>
            <a:r>
              <a:rPr lang="en-US" altLang="ko-KR" sz="1800" dirty="0" smtClean="0"/>
              <a:t>Reporting CQI </a:t>
            </a:r>
            <a:r>
              <a:rPr lang="en-US" altLang="ko-KR" sz="1800" dirty="0"/>
              <a:t>per CW per CSI-RS resource </a:t>
            </a:r>
            <a:endParaRPr lang="en-US" altLang="ko-KR" sz="1800" dirty="0" smtClean="0"/>
          </a:p>
          <a:p>
            <a:pPr lvl="3"/>
            <a:r>
              <a:rPr lang="en-US" altLang="ko-KR" sz="1400" dirty="0" err="1" smtClean="0"/>
              <a:t>CQI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/>
              <a:t> 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is calculated assuming layers on all CSI-RS resources mutually </a:t>
            </a:r>
            <a:r>
              <a:rPr lang="en-US" altLang="ko-KR" sz="1400" dirty="0" smtClean="0"/>
              <a:t>interfere</a:t>
            </a:r>
          </a:p>
          <a:p>
            <a:pPr lvl="1"/>
            <a:r>
              <a:rPr lang="en-US" altLang="ko-KR" sz="1800" dirty="0" smtClean="0"/>
              <a:t>For single PDCCH based NCJT,</a:t>
            </a:r>
          </a:p>
          <a:p>
            <a:pPr lvl="2"/>
            <a:r>
              <a:rPr lang="en-US" altLang="ko-KR" sz="1800" dirty="0"/>
              <a:t>Reporting PMI/RI per CSI-RS resource</a:t>
            </a:r>
          </a:p>
          <a:p>
            <a:pPr lvl="3"/>
            <a:r>
              <a:rPr lang="en-US" altLang="ko-KR" sz="1400" dirty="0" err="1"/>
              <a:t>RI</a:t>
            </a:r>
            <a:r>
              <a:rPr lang="en-US" altLang="ko-KR" sz="1400" baseline="-25000" dirty="0" err="1"/>
              <a:t>i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PMI</a:t>
            </a:r>
            <a:r>
              <a:rPr lang="en-US" altLang="ko-KR" sz="1400" baseline="-25000" dirty="0" err="1"/>
              <a:t>i</a:t>
            </a:r>
            <a:r>
              <a:rPr lang="en-US" altLang="ko-KR" sz="1400" dirty="0"/>
              <a:t> 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is calculated assuming layers on all CSI-RS resources mutually interfere</a:t>
            </a:r>
          </a:p>
          <a:p>
            <a:pPr lvl="2"/>
            <a:r>
              <a:rPr lang="en-US" altLang="ko-KR" sz="1800" dirty="0" smtClean="0"/>
              <a:t>FFS Reporting </a:t>
            </a:r>
            <a:r>
              <a:rPr lang="en-US" altLang="ko-KR" sz="1800" dirty="0"/>
              <a:t>CQI per CW per CSI-RS resource </a:t>
            </a:r>
            <a:r>
              <a:rPr lang="en-US" altLang="ko-KR" sz="1800" dirty="0" smtClean="0"/>
              <a:t>or reporting CQI per CW</a:t>
            </a:r>
            <a:endParaRPr lang="en-US" altLang="ko-KR" sz="1800" dirty="0"/>
          </a:p>
          <a:p>
            <a:pPr lvl="3"/>
            <a:r>
              <a:rPr lang="en-US" altLang="ko-KR" sz="1400" dirty="0"/>
              <a:t>CQI is calculated assuming layers on all CSI-RS resources mutually interfere</a:t>
            </a:r>
          </a:p>
          <a:p>
            <a:pPr lvl="1"/>
            <a:r>
              <a:rPr lang="en-US" altLang="ko-KR" sz="1800" dirty="0" smtClean="0"/>
              <a:t>Maximum </a:t>
            </a:r>
            <a:r>
              <a:rPr lang="en-US" altLang="ko-KR" sz="1800" dirty="0"/>
              <a:t>value of N is </a:t>
            </a:r>
            <a:r>
              <a:rPr lang="en-US" altLang="ko-KR" sz="1800" dirty="0" smtClean="0"/>
              <a:t>2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in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NR phase 1</a:t>
            </a:r>
          </a:p>
          <a:p>
            <a:pPr lvl="1"/>
            <a:r>
              <a:rPr lang="en-US" altLang="ko-KR" sz="1800" dirty="0" smtClean="0"/>
              <a:t>FFS </a:t>
            </a:r>
            <a:r>
              <a:rPr lang="en-US" altLang="ko-KR" sz="1800" dirty="0"/>
              <a:t>maximum value of M</a:t>
            </a:r>
          </a:p>
        </p:txBody>
      </p:sp>
    </p:spTree>
    <p:extLst>
      <p:ext uri="{BB962C8B-B14F-4D97-AF65-F5344CB8AC3E}">
        <p14:creationId xmlns:p14="http://schemas.microsoft.com/office/powerpoint/2010/main" val="993103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23168</TotalTime>
  <Words>169</Words>
  <Application>Microsoft Office PowerPoint</Application>
  <PresentationFormat>화면 슬라이드 쇼(4:3)</PresentationFormat>
  <Paragraphs>21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 feedback for NCJT</vt:lpstr>
      <vt:lpstr>Agreements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Hyungtae Kim</cp:lastModifiedBy>
  <cp:revision>533</cp:revision>
  <dcterms:created xsi:type="dcterms:W3CDTF">2016-03-24T01:14:08Z</dcterms:created>
  <dcterms:modified xsi:type="dcterms:W3CDTF">2017-08-22T12:05:44Z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