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63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96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158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433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231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132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45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313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917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726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1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AB7C4-768A-48A7-AA23-8C92BB11804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6F928-6D99-4AD0-96C5-ECBE94F35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0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RAN3 signaling support for LTE-NR coexistence feature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AT&amp;T</a:t>
            </a:r>
            <a:r>
              <a:rPr lang="en-US" dirty="0"/>
              <a:t>, Deutsche Telekom, Ericsson, </a:t>
            </a:r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Intel, Nokia</a:t>
            </a:r>
            <a:r>
              <a:rPr lang="en-US" dirty="0"/>
              <a:t>, NSB, Orange, Samsung, T-Mobile </a:t>
            </a:r>
            <a:r>
              <a:rPr lang="en-US" dirty="0" smtClean="0"/>
              <a:t>USA, Vodafone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54107" y="412128"/>
            <a:ext cx="86837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Meeting #90				                 R1-1714752</a:t>
            </a:r>
            <a:endParaRPr lang="en-US" dirty="0"/>
          </a:p>
          <a:p>
            <a:r>
              <a:rPr lang="en-US" b="1" dirty="0"/>
              <a:t>Prague, Czech Republic, 21th – 25th August </a:t>
            </a:r>
            <a:r>
              <a:rPr lang="en-US" b="1" dirty="0" smtClean="0"/>
              <a:t>2017</a:t>
            </a:r>
          </a:p>
          <a:p>
            <a:endParaRPr lang="en-US" b="1" dirty="0"/>
          </a:p>
          <a:p>
            <a:r>
              <a:rPr lang="en-US" b="1" dirty="0"/>
              <a:t>Agenda </a:t>
            </a:r>
            <a:r>
              <a:rPr lang="en-US" b="1" dirty="0" smtClean="0"/>
              <a:t>Item: 6.1.6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852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Agreements:</a:t>
            </a:r>
            <a:endParaRPr lang="en-US" dirty="0"/>
          </a:p>
          <a:p>
            <a:pPr lvl="0" fontAlgn="base" hangingPunct="0"/>
            <a:r>
              <a:rPr lang="en-US" dirty="0"/>
              <a:t>NR supports transmissions scheduled in LTE non-MBSFN subframes</a:t>
            </a:r>
          </a:p>
          <a:p>
            <a:pPr lvl="1" fontAlgn="base" hangingPunct="0"/>
            <a:r>
              <a:rPr lang="en-US" dirty="0"/>
              <a:t>Mini-slots can be scheduled on OFDM symbols not carrying CRS </a:t>
            </a:r>
          </a:p>
          <a:p>
            <a:r>
              <a:rPr lang="en-US" dirty="0"/>
              <a:t>It is expected that NR scheduling and at least semi-statically reserved resources for forward compatibility can be used to avoid NR transmissions colliding with other LTE signals/channels (e.g., LTE PBCH/PSS/SSS, SIB1, LTE PDCCH region, etc.) </a:t>
            </a:r>
          </a:p>
        </p:txBody>
      </p:sp>
    </p:spTree>
    <p:extLst>
      <p:ext uri="{BB962C8B-B14F-4D97-AF65-F5344CB8AC3E}">
        <p14:creationId xmlns:p14="http://schemas.microsoft.com/office/powerpoint/2010/main" val="1989027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For LTE-NR coexistence in overlapping spectrum, support on the </a:t>
            </a:r>
            <a:r>
              <a:rPr lang="en-US" dirty="0" err="1"/>
              <a:t>Xn</a:t>
            </a:r>
            <a:r>
              <a:rPr lang="en-US" dirty="0"/>
              <a:t> interface and enhanced X2 interface messages </a:t>
            </a:r>
          </a:p>
          <a:p>
            <a:pPr lvl="1"/>
            <a:r>
              <a:rPr lang="en-US" dirty="0"/>
              <a:t>FFS details, e.g., SCell ON/OFF, LTE MBSFN subframe configuration, synchronization aspects between LTE and NR, indication of semi-statically reserved resources in frequency domain, Indication of semi-statically reserved resources in time domain, etc.</a:t>
            </a:r>
          </a:p>
          <a:p>
            <a:pPr lvl="0"/>
            <a:r>
              <a:rPr lang="en-US" dirty="0"/>
              <a:t>For LTE-NR coexistence in adjacent spectrum, support on the </a:t>
            </a:r>
            <a:r>
              <a:rPr lang="en-US" dirty="0" err="1"/>
              <a:t>Xn</a:t>
            </a:r>
            <a:r>
              <a:rPr lang="en-US" dirty="0"/>
              <a:t> interface and enhanced X2 interface messages </a:t>
            </a:r>
          </a:p>
          <a:p>
            <a:pPr lvl="1"/>
            <a:r>
              <a:rPr lang="en-US" dirty="0"/>
              <a:t>FFS details, e.g., synchronization aspects between LTE and NR, TDD UL/DL configuration, etc.</a:t>
            </a:r>
          </a:p>
          <a:p>
            <a:pPr lvl="1"/>
            <a:r>
              <a:rPr lang="en-US" dirty="0"/>
              <a:t>FFS the case of multi-operator scenarios</a:t>
            </a:r>
          </a:p>
          <a:p>
            <a:r>
              <a:rPr lang="en-US" dirty="0"/>
              <a:t>Aim to conclude the FFS parts for the above and send an LS to RAN3 in the next meeting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21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LTE-NR coexistence in overlapping spectrum,</a:t>
            </a:r>
          </a:p>
          <a:p>
            <a:pPr lvl="1"/>
            <a:r>
              <a:rPr lang="en-US" dirty="0"/>
              <a:t>Send an LS to RAN3 to specify </a:t>
            </a:r>
            <a:r>
              <a:rPr lang="en-US" dirty="0" smtClean="0"/>
              <a:t>the </a:t>
            </a:r>
            <a:r>
              <a:rPr lang="en-US" dirty="0" err="1"/>
              <a:t>Xn</a:t>
            </a:r>
            <a:r>
              <a:rPr lang="en-US" dirty="0"/>
              <a:t> interface and enhanced X2 interface messages that enable coordination between LTE </a:t>
            </a:r>
            <a:r>
              <a:rPr lang="en-US" dirty="0" smtClean="0"/>
              <a:t>and NR, including</a:t>
            </a:r>
            <a:endParaRPr lang="en-US" dirty="0"/>
          </a:p>
          <a:p>
            <a:pPr lvl="2"/>
            <a:r>
              <a:rPr lang="en-US" dirty="0"/>
              <a:t>Cell on/off configuration </a:t>
            </a:r>
          </a:p>
          <a:p>
            <a:pPr lvl="2"/>
            <a:r>
              <a:rPr lang="en-US" smtClean="0"/>
              <a:t>LTE MBSFN </a:t>
            </a:r>
            <a:r>
              <a:rPr lang="en-US" dirty="0"/>
              <a:t>subframe </a:t>
            </a:r>
            <a:r>
              <a:rPr lang="en-US" dirty="0" smtClean="0"/>
              <a:t>configuration</a:t>
            </a:r>
          </a:p>
          <a:p>
            <a:pPr lvl="2"/>
            <a:r>
              <a:rPr lang="en-US" dirty="0" smtClean="0"/>
              <a:t>DL </a:t>
            </a:r>
            <a:r>
              <a:rPr lang="en-US" dirty="0"/>
              <a:t>and/or UL carrier center frequency (</a:t>
            </a:r>
            <a:r>
              <a:rPr lang="en-GB" dirty="0"/>
              <a:t>ARFCN) </a:t>
            </a:r>
            <a:endParaRPr lang="en-GB" dirty="0" smtClean="0"/>
          </a:p>
          <a:p>
            <a:pPr lvl="2"/>
            <a:r>
              <a:rPr lang="en-GB" dirty="0" smtClean="0"/>
              <a:t>Carrier </a:t>
            </a:r>
            <a:r>
              <a:rPr lang="en-GB" dirty="0"/>
              <a:t>bandwidth</a:t>
            </a:r>
            <a:endParaRPr lang="en-US" dirty="0"/>
          </a:p>
          <a:p>
            <a:pPr lvl="2"/>
            <a:r>
              <a:rPr lang="en-US" dirty="0"/>
              <a:t>Signaling needed for timing synchronization and SFN alignment between LTE and </a:t>
            </a:r>
            <a:r>
              <a:rPr lang="en-US" dirty="0" smtClean="0"/>
              <a:t>NR</a:t>
            </a:r>
            <a:endParaRPr lang="en-US" dirty="0"/>
          </a:p>
          <a:p>
            <a:pPr lvl="2"/>
            <a:r>
              <a:rPr lang="en-US" dirty="0"/>
              <a:t>Indication of semi-statically </a:t>
            </a:r>
            <a:r>
              <a:rPr lang="en-US" dirty="0" smtClean="0"/>
              <a:t>used resources (to avoid collisions with, e.g., CSI-RS, SRS</a:t>
            </a:r>
            <a:r>
              <a:rPr lang="en-US" dirty="0"/>
              <a:t>, </a:t>
            </a:r>
            <a:r>
              <a:rPr lang="en-US" dirty="0" smtClean="0"/>
              <a:t>PRACH, PUCCH, </a:t>
            </a:r>
            <a:r>
              <a:rPr lang="en-US" dirty="0"/>
              <a:t>DRS, PSS/SSS, PBCH, </a:t>
            </a:r>
            <a:r>
              <a:rPr lang="en-US" dirty="0" smtClean="0"/>
              <a:t>…)</a:t>
            </a:r>
          </a:p>
          <a:p>
            <a:pPr lvl="2"/>
            <a:r>
              <a:rPr lang="en-US" dirty="0" smtClean="0"/>
              <a:t>Indication of slots/PRBs not intended for transmissions by </a:t>
            </a:r>
            <a:r>
              <a:rPr lang="en-US" dirty="0"/>
              <a:t>the </a:t>
            </a:r>
            <a:r>
              <a:rPr lang="en-US" dirty="0" smtClean="0"/>
              <a:t>eNB and gNB, respectively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2806794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LTE-NR coexistence in adjacent spectrum,</a:t>
            </a:r>
          </a:p>
          <a:p>
            <a:pPr lvl="1"/>
            <a:r>
              <a:rPr lang="en-US" dirty="0"/>
              <a:t>Send an LS to RAN3 to specify </a:t>
            </a:r>
            <a:r>
              <a:rPr lang="en-US" dirty="0" smtClean="0"/>
              <a:t>the </a:t>
            </a:r>
            <a:r>
              <a:rPr lang="en-US" dirty="0" err="1"/>
              <a:t>Xn</a:t>
            </a:r>
            <a:r>
              <a:rPr lang="en-US" dirty="0"/>
              <a:t> interface and enhanced X2 interface messages that enable coordination between LTE and </a:t>
            </a:r>
            <a:r>
              <a:rPr lang="en-US" dirty="0" smtClean="0"/>
              <a:t>NR, </a:t>
            </a:r>
            <a:r>
              <a:rPr lang="en-US" dirty="0"/>
              <a:t>including</a:t>
            </a:r>
          </a:p>
          <a:p>
            <a:pPr lvl="2"/>
            <a:r>
              <a:rPr lang="en-US" dirty="0"/>
              <a:t>Signaling needed for timing synchronization and SFN alignment between LTE and </a:t>
            </a:r>
            <a:r>
              <a:rPr lang="en-US" dirty="0" smtClean="0"/>
              <a:t>NR</a:t>
            </a:r>
          </a:p>
          <a:p>
            <a:pPr lvl="2"/>
            <a:r>
              <a:rPr lang="en-US" dirty="0" smtClean="0"/>
              <a:t>TDD </a:t>
            </a:r>
            <a:r>
              <a:rPr lang="en-US" dirty="0"/>
              <a:t>UL/DL configuration and special subframe configuration in case of LTE</a:t>
            </a:r>
          </a:p>
        </p:txBody>
      </p:sp>
    </p:spTree>
    <p:extLst>
      <p:ext uri="{BB962C8B-B14F-4D97-AF65-F5344CB8AC3E}">
        <p14:creationId xmlns:p14="http://schemas.microsoft.com/office/powerpoint/2010/main" val="1241618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Microsoft Office PowerPoint</Application>
  <PresentationFormat>Widescreen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RAN3 signaling support for LTE-NR coexistence feature</vt:lpstr>
      <vt:lpstr>Background</vt:lpstr>
      <vt:lpstr>Background</vt:lpstr>
      <vt:lpstr>Proposal 1</vt:lpstr>
      <vt:lpstr>Proposal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2017-08-21T10:52:27Z</dcterms:created>
  <dcterms:modified xsi:type="dcterms:W3CDTF">2017-08-22T07:50:27Z</dcterms:modified>
</cp:coreProperties>
</file>