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dirty="0" smtClean="0"/>
              <a:t>forward on </a:t>
            </a:r>
            <a:r>
              <a:rPr lang="en-GB" altLang="zh-CN" dirty="0" smtClean="0"/>
              <a:t>enhancement of MIB-NB acquisition time in NB-</a:t>
            </a:r>
            <a:r>
              <a:rPr lang="en-GB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Ericsson,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smtClean="0"/>
              <a:t>R1-1714749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79142" y="1265776"/>
            <a:ext cx="9748234" cy="509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</a:t>
            </a:r>
            <a:r>
              <a:rPr kumimoji="0" lang="en-US" altLang="ja-JP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it was agreed that:</a:t>
            </a:r>
          </a:p>
          <a:p>
            <a:r>
              <a:rPr lang="en-GB" altLang="zh-CN" sz="2400" i="1" dirty="0" smtClean="0"/>
              <a:t>For reduced system acquisition time for NB-</a:t>
            </a:r>
            <a:r>
              <a:rPr lang="en-GB" altLang="zh-CN" sz="2400" i="1" dirty="0" err="1" smtClean="0"/>
              <a:t>IoT</a:t>
            </a:r>
            <a:r>
              <a:rPr lang="en-GB" altLang="zh-CN" sz="2400" i="1" dirty="0" smtClean="0"/>
              <a:t>, at least the following candidates can be considered</a:t>
            </a:r>
            <a:endParaRPr lang="zh-CN" altLang="zh-CN" sz="2400" dirty="0" smtClean="0"/>
          </a:p>
          <a:p>
            <a:pPr lvl="1" hangingPunct="0"/>
            <a:r>
              <a:rPr lang="en-GB" altLang="zh-CN" sz="2000" i="1" dirty="0" smtClean="0"/>
              <a:t>Enhancement(s) to NPSS/NSSS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Enhancement(s) to MIB-NB 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SIB1-NB accumulation across multiple SIB1-NB TTIs (with or without specification impact)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New mechanism allowing to skip SIB1-NB and/or SI messages and/or MIB-NB reading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Additional SIB1-NB is transmitted on other </a:t>
            </a:r>
            <a:r>
              <a:rPr lang="en-GB" altLang="zh-CN" sz="2000" i="1" dirty="0" err="1" smtClean="0"/>
              <a:t>subframes</a:t>
            </a:r>
            <a:r>
              <a:rPr lang="en-GB" altLang="zh-CN" sz="2000" i="1" dirty="0" smtClean="0"/>
              <a:t> in addition to the existing SIB1-NB transmission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Use of physical signal/channel in agenda item 7.2.7.1.1 (if introduced)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FFS on other </a:t>
            </a:r>
            <a:r>
              <a:rPr lang="en-GB" altLang="zh-CN" sz="2000" i="1" dirty="0" err="1" smtClean="0"/>
              <a:t>SIBx</a:t>
            </a:r>
            <a:r>
              <a:rPr lang="en-GB" altLang="zh-CN" sz="2000" i="1" dirty="0" smtClean="0"/>
              <a:t>-NB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Details of all solutions are FFS</a:t>
            </a:r>
            <a:endParaRPr lang="zh-CN" altLang="zh-CN" sz="2000" dirty="0" smtClean="0"/>
          </a:p>
          <a:p>
            <a:pPr lvl="1" hangingPunct="0"/>
            <a:r>
              <a:rPr lang="en-GB" altLang="zh-CN" sz="2000" i="1" dirty="0" smtClean="0"/>
              <a:t>Solutions need to be backwards compatible and take care of impacts to Rel-13/Rel-14 networks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For enhancement of MIB-NB acquisition time, the following candidates are considered:</a:t>
            </a:r>
          </a:p>
          <a:p>
            <a:pPr lvl="1"/>
            <a:r>
              <a:rPr lang="en-GB" altLang="zh-CN" dirty="0" smtClean="0"/>
              <a:t>Alt 1: Using the unused 3-OFDM symbols in subframe#0 on the anchor carrier in standalone and guard-band operation modes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Alt 2: Introducing additional subframe(s) for NPBCH transmission, FFS if there is a possible restriction to non-anchor carriers</a:t>
            </a:r>
          </a:p>
          <a:p>
            <a:pPr lvl="1"/>
            <a:r>
              <a:rPr lang="en-GB" altLang="zh-CN" dirty="0" smtClean="0"/>
              <a:t>Alt 3: </a:t>
            </a:r>
            <a:r>
              <a:rPr lang="en-US" altLang="zh-CN" dirty="0" smtClean="0"/>
              <a:t>No extra NPBCH repetitions in additional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(s) are introduced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FFS the suitability of using advanced receiver assumptions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221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enhancement of MIB-NB acquisition time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104</cp:revision>
  <dcterms:created xsi:type="dcterms:W3CDTF">2016-03-23T22:01:47Z</dcterms:created>
  <dcterms:modified xsi:type="dcterms:W3CDTF">2017-08-23T07:25:21Z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(3)vKrUNq2IxPo7GNPqdUk6j/aHqvLPyFtk0yuCWIgarpryYie8RoN2GABzX83ml7NZ2O60DjFr
Uv9fgJDRbOOStJyt9VJwI5iTLMuAY/Y0GuV40zhS82yXPlC44yjyTB4fDVtBRudLLim5/s1t
XdKUZDB2c9LWUp9MSrb2n/XdRQaCjkdFabb0/v1RhHLmqLiG/vEnNPRzMIdXlN/dyZRTqD10
Lr/pqor5k52DYMQcvm</vt:lpwstr>
  </property>
  <property fmtid="{D5CDD505-2E9C-101B-9397-08002B2CF9AE}" pid="3" name="_2015_ms_pID_7253431">
    <vt:lpwstr>A+GDzvyohJfcHPAqZWCa8oByJ7IUqN8z09JkmFJ82sFbdqZzAY6rXt
sgeh088JMKazybLfVLDoqob7ojBoJdoLU0NYkQRb62DnASTN1+qSBDVATTwY2xDrW99abrfx
0PcbEYlpYFNrY/hGXeCbYSYph5SSufdbdLohyZk6QsYVFi96210C3rTkLLf4Van+IM9qG8Sr
gkGUuhqjqTCSJUIsWk0tyUHR6/3V/hYSidp2</vt:lpwstr>
  </property>
  <property fmtid="{D5CDD505-2E9C-101B-9397-08002B2CF9AE}" pid="4" name="_2015_ms_pID_7253432">
    <vt:lpwstr>PEMxCuA/lWspMENrLjxmtWk+mtbXZidObR/Y
+vwZ5oK2JALNlMUD8Zyor0UMRrnXJGHsCOO2k5X+0BEqrvXHua8=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1503467549</vt:lpwstr>
  </property>
</Properties>
</file>