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65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88" autoAdjust="0"/>
    <p:restoredTop sz="94660"/>
  </p:normalViewPr>
  <p:slideViewPr>
    <p:cSldViewPr>
      <p:cViewPr>
        <p:scale>
          <a:sx n="90" d="100"/>
          <a:sy n="90" d="100"/>
        </p:scale>
        <p:origin x="-81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2017/8/22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selection of </a:t>
            </a:r>
            <a:br>
              <a:rPr kumimoji="1" lang="en-US" altLang="ja-JP" dirty="0" smtClean="0"/>
            </a:br>
            <a:r>
              <a:rPr kumimoji="1" lang="en-US" altLang="ja-JP" dirty="0" smtClean="0"/>
              <a:t>PRACH resource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NTT DOCOMO, ZTE, Qualcomm, Sharp, </a:t>
            </a:r>
            <a:r>
              <a:rPr kumimoji="1" lang="en-US" altLang="ja-JP" dirty="0" err="1" smtClean="0"/>
              <a:t>MediaTek</a:t>
            </a:r>
            <a:r>
              <a:rPr kumimoji="1" lang="en-US" altLang="ja-JP" dirty="0" smtClean="0"/>
              <a:t>, </a:t>
            </a:r>
            <a:r>
              <a:rPr lang="en-US" altLang="ja-JP" dirty="0"/>
              <a:t>LG Electronics</a:t>
            </a:r>
            <a:endParaRPr kumimoji="1" lang="ja-JP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Meeting #90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     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                R1-1</a:t>
            </a:r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714671</a:t>
            </a:r>
            <a:endParaRPr lang="en-US" altLang="zh-CN" b="1" dirty="0" smtClean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ja-JP" b="1" dirty="0">
                <a:latin typeface="Times New Roman" pitchFamily="18" charset="0"/>
                <a:cs typeface="Times New Roman" pitchFamily="18" charset="0"/>
              </a:rPr>
              <a:t>Prague, Czech </a:t>
            </a:r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Republic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ja-JP" b="1" dirty="0">
                <a:latin typeface="Times New Roman" pitchFamily="18" charset="0"/>
                <a:cs typeface="Times New Roman" pitchFamily="18" charset="0"/>
              </a:rPr>
              <a:t>21th – 25th August </a:t>
            </a:r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2017</a:t>
            </a:r>
            <a:endParaRPr lang="en-US" altLang="ja-JP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6.1.1.4.3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656606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700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en-GB" altLang="ja-JP" b="1" u="sng" dirty="0">
                <a:highlight>
                  <a:srgbClr val="00FF00"/>
                </a:highlight>
                <a:latin typeface="Times New Roman"/>
                <a:ea typeface="ＭＳ 明朝"/>
              </a:rPr>
              <a:t>Agreements:</a:t>
            </a:r>
            <a:endParaRPr lang="ja-JP" altLang="ja-JP" sz="3600" dirty="0">
              <a:latin typeface="Times New Roman"/>
              <a:ea typeface="ＭＳ ゴシック"/>
            </a:endParaRPr>
          </a:p>
          <a:p>
            <a:pPr lvl="0">
              <a:buFont typeface="Symbol"/>
              <a:buChar char=""/>
            </a:pPr>
            <a:r>
              <a:rPr lang="en-GB" altLang="ja-JP" dirty="0">
                <a:latin typeface="Times New Roman"/>
                <a:ea typeface="ＭＳ 明朝"/>
              </a:rPr>
              <a:t>The UE calculates the PRACH transmit power for the retransmission at least based on the most recent estimate </a:t>
            </a:r>
            <a:r>
              <a:rPr lang="en-GB" altLang="ja-JP" dirty="0" err="1">
                <a:latin typeface="Times New Roman"/>
                <a:ea typeface="ＭＳ 明朝"/>
              </a:rPr>
              <a:t>pathloss</a:t>
            </a:r>
            <a:r>
              <a:rPr lang="en-GB" altLang="ja-JP" dirty="0">
                <a:latin typeface="Times New Roman"/>
                <a:ea typeface="ＭＳ 明朝"/>
              </a:rPr>
              <a:t> and power ramping</a:t>
            </a:r>
            <a:endParaRPr lang="ja-JP" altLang="ja-JP" sz="3600" dirty="0">
              <a:latin typeface="Times New Roman"/>
              <a:ea typeface="ＭＳ ゴシック"/>
            </a:endParaRPr>
          </a:p>
          <a:p>
            <a:pPr lvl="1">
              <a:buFont typeface="Courier New"/>
              <a:buChar char="o"/>
            </a:pPr>
            <a:r>
              <a:rPr lang="en-GB" altLang="ja-JP" dirty="0">
                <a:latin typeface="Times New Roman"/>
                <a:ea typeface="ＭＳ 明朝"/>
              </a:rPr>
              <a:t>The </a:t>
            </a:r>
            <a:r>
              <a:rPr lang="en-GB" altLang="ja-JP" dirty="0" err="1">
                <a:latin typeface="Times New Roman"/>
                <a:ea typeface="ＭＳ 明朝"/>
              </a:rPr>
              <a:t>pathloss</a:t>
            </a:r>
            <a:r>
              <a:rPr lang="en-GB" altLang="ja-JP" dirty="0">
                <a:latin typeface="Times New Roman"/>
                <a:ea typeface="ＭＳ 明朝"/>
              </a:rPr>
              <a:t> is measured at least on the SS block associated with the PRACH resources/preamble subset</a:t>
            </a:r>
            <a:endParaRPr lang="ja-JP" altLang="ja-JP" sz="3200" dirty="0">
              <a:latin typeface="Times New Roman"/>
              <a:ea typeface="ＭＳ ゴシック"/>
            </a:endParaRPr>
          </a:p>
          <a:p>
            <a:pPr lvl="0">
              <a:buFont typeface="Symbol"/>
              <a:buChar char=""/>
            </a:pPr>
            <a:r>
              <a:rPr lang="en-GB" altLang="ja-JP" dirty="0">
                <a:latin typeface="Times New Roman"/>
                <a:ea typeface="ＭＳ 明朝"/>
              </a:rPr>
              <a:t>UE </a:t>
            </a:r>
            <a:r>
              <a:rPr lang="en-GB" altLang="ja-JP" dirty="0" err="1">
                <a:latin typeface="Times New Roman"/>
                <a:ea typeface="ＭＳ 明朝"/>
              </a:rPr>
              <a:t>behavior</a:t>
            </a:r>
            <a:r>
              <a:rPr lang="en-GB" altLang="ja-JP" dirty="0">
                <a:latin typeface="Times New Roman"/>
                <a:ea typeface="ＭＳ 明朝"/>
              </a:rPr>
              <a:t> when reaching the maximum power</a:t>
            </a:r>
            <a:endParaRPr lang="ja-JP" altLang="ja-JP" sz="3600" dirty="0">
              <a:latin typeface="Times New Roman"/>
              <a:ea typeface="ＭＳ ゴシック"/>
            </a:endParaRPr>
          </a:p>
          <a:p>
            <a:pPr lvl="1">
              <a:buFont typeface="Courier New"/>
              <a:buChar char="o"/>
            </a:pPr>
            <a:r>
              <a:rPr lang="en-GB" altLang="ja-JP" dirty="0">
                <a:latin typeface="Times New Roman"/>
                <a:ea typeface="ＭＳ 明朝"/>
              </a:rPr>
              <a:t>If the recalculated power is still at or above the </a:t>
            </a:r>
            <a:r>
              <a:rPr lang="en-GB" altLang="ja-JP" dirty="0" err="1">
                <a:latin typeface="Times New Roman"/>
                <a:ea typeface="ＭＳ 明朝"/>
              </a:rPr>
              <a:t>Pc,max</a:t>
            </a:r>
            <a:endParaRPr lang="ja-JP" altLang="ja-JP" sz="3200" dirty="0">
              <a:latin typeface="Times New Roman"/>
              <a:ea typeface="ＭＳ ゴシック"/>
            </a:endParaRPr>
          </a:p>
          <a:p>
            <a:pPr lvl="2">
              <a:buFont typeface="Wingdings"/>
              <a:buChar char=""/>
            </a:pPr>
            <a:r>
              <a:rPr lang="en-GB" altLang="ja-JP" dirty="0">
                <a:latin typeface="Times New Roman"/>
                <a:ea typeface="ＭＳ 明朝"/>
              </a:rPr>
              <a:t>The UE can transmit at maximum power even if it changes its TX beam</a:t>
            </a:r>
            <a:endParaRPr lang="ja-JP" altLang="ja-JP" sz="2800" dirty="0">
              <a:latin typeface="Times New Roman"/>
              <a:ea typeface="ＭＳ ゴシック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GB" altLang="ja-JP" dirty="0">
                <a:latin typeface="Times"/>
                <a:ea typeface="ＭＳ 明朝"/>
                <a:cs typeface="Times New Roman"/>
              </a:rPr>
              <a:t> </a:t>
            </a:r>
            <a:endParaRPr lang="ja-JP" altLang="ja-JP" sz="4400" dirty="0">
              <a:latin typeface="Times New Roman"/>
              <a:ea typeface="ＭＳ ゴシック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GB" altLang="ja-JP" dirty="0">
                <a:solidFill>
                  <a:srgbClr val="FF0000"/>
                </a:solidFill>
                <a:latin typeface="Times New Roman"/>
                <a:ea typeface="ＭＳ 明朝"/>
              </a:rPr>
              <a:t>To be discussed further:</a:t>
            </a:r>
            <a:endParaRPr lang="ja-JP" altLang="ja-JP" sz="3600" dirty="0">
              <a:solidFill>
                <a:srgbClr val="FF0000"/>
              </a:solidFill>
              <a:latin typeface="Times New Roman"/>
              <a:ea typeface="ＭＳ ゴシック"/>
            </a:endParaRPr>
          </a:p>
          <a:p>
            <a:pPr lvl="0">
              <a:buFont typeface="Symbol"/>
              <a:buChar char=""/>
            </a:pPr>
            <a:r>
              <a:rPr lang="en-GB" altLang="ja-JP" dirty="0">
                <a:solidFill>
                  <a:srgbClr val="FF0000"/>
                </a:solidFill>
                <a:latin typeface="Times New Roman"/>
                <a:ea typeface="ＭＳ 明朝"/>
              </a:rPr>
              <a:t>Is the UE required to select the PRACH resources based on the SS block received with the highest SS block RSRP?</a:t>
            </a:r>
            <a:endParaRPr lang="ja-JP" altLang="ja-JP" sz="3600" dirty="0">
              <a:solidFill>
                <a:srgbClr val="FF0000"/>
              </a:solidFill>
              <a:latin typeface="Times New Roman"/>
              <a:ea typeface="ＭＳ ゴシック"/>
            </a:endParaRPr>
          </a:p>
          <a:p>
            <a:pPr lvl="0">
              <a:buFont typeface="Symbol"/>
              <a:buChar char=""/>
            </a:pPr>
            <a:r>
              <a:rPr lang="en-GB" altLang="ja-JP" dirty="0">
                <a:solidFill>
                  <a:srgbClr val="FF0000"/>
                </a:solidFill>
                <a:latin typeface="Times New Roman"/>
                <a:ea typeface="ＭＳ 明朝"/>
              </a:rPr>
              <a:t>Is the UE is allowed to change SS block used for the </a:t>
            </a:r>
            <a:r>
              <a:rPr lang="en-GB" altLang="ja-JP" dirty="0" err="1">
                <a:solidFill>
                  <a:srgbClr val="FF0000"/>
                </a:solidFill>
                <a:latin typeface="Times New Roman"/>
                <a:ea typeface="ＭＳ 明朝"/>
              </a:rPr>
              <a:t>pathloss</a:t>
            </a:r>
            <a:r>
              <a:rPr lang="en-GB" altLang="ja-JP" dirty="0">
                <a:solidFill>
                  <a:srgbClr val="FF0000"/>
                </a:solidFill>
                <a:latin typeface="Times New Roman"/>
                <a:ea typeface="ＭＳ 明朝"/>
              </a:rPr>
              <a:t> estimate for retransmission?</a:t>
            </a:r>
            <a:endParaRPr lang="ja-JP" altLang="ja-JP" sz="3600" dirty="0">
              <a:solidFill>
                <a:srgbClr val="FF0000"/>
              </a:solidFill>
              <a:latin typeface="Times New Roman"/>
              <a:ea typeface="ＭＳ ゴシック"/>
            </a:endParaRP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60872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85000" lnSpcReduction="20000"/>
          </a:bodyPr>
          <a:lstStyle/>
          <a:p>
            <a:r>
              <a:rPr lang="en-US" altLang="ja-JP" dirty="0"/>
              <a:t>In initial access phase, it is most important to finish initial access procedure as fast as </a:t>
            </a:r>
            <a:r>
              <a:rPr lang="en-US" altLang="ja-JP" dirty="0" smtClean="0"/>
              <a:t>possible</a:t>
            </a:r>
          </a:p>
          <a:p>
            <a:endParaRPr lang="en-US" altLang="ja-JP" dirty="0" smtClean="0"/>
          </a:p>
          <a:p>
            <a:r>
              <a:rPr lang="en-US" altLang="ja-JP" dirty="0" smtClean="0"/>
              <a:t>Following restrictions may cause random access delay</a:t>
            </a:r>
          </a:p>
          <a:p>
            <a:pPr lvl="1"/>
            <a:r>
              <a:rPr lang="en-US" altLang="ja-JP" dirty="0" smtClean="0"/>
              <a:t>UE needs to select RACH resource based on SS block with highest RSRP</a:t>
            </a:r>
          </a:p>
          <a:p>
            <a:pPr lvl="1"/>
            <a:r>
              <a:rPr lang="en-US" altLang="ja-JP" dirty="0" smtClean="0"/>
              <a:t>UE cannot change SS block and corresponding RACH resource for retransmission</a:t>
            </a:r>
            <a:endParaRPr lang="en-US" altLang="ja-JP" dirty="0"/>
          </a:p>
          <a:p>
            <a:endParaRPr kumimoji="1" lang="en-US" altLang="ja-JP" dirty="0" smtClean="0"/>
          </a:p>
          <a:p>
            <a:r>
              <a:rPr lang="en-US" altLang="ja-JP" dirty="0"/>
              <a:t>Also, FCC's MPE regulation may prevent a UE to select the strongest SS block during Msg1 transmission if UE's transmission direction corresponding to the strongest SS block causes damage to the </a:t>
            </a:r>
            <a:r>
              <a:rPr lang="en-US" altLang="ja-JP" dirty="0" smtClean="0"/>
              <a:t>skin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367380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753442" y="1600200"/>
            <a:ext cx="7787208" cy="4525963"/>
          </a:xfrm>
        </p:spPr>
        <p:txBody>
          <a:bodyPr>
            <a:normAutofit lnSpcReduction="10000"/>
          </a:bodyPr>
          <a:lstStyle/>
          <a:p>
            <a:r>
              <a:rPr lang="en-US" altLang="ja-JP" dirty="0" smtClean="0"/>
              <a:t>It is up to UE implementation how to select the SS block and corresponding PRACH resource for path-loss estimation and (re)transmission</a:t>
            </a:r>
          </a:p>
          <a:p>
            <a:pPr lvl="1"/>
            <a:r>
              <a:rPr lang="en-US" altLang="ja-JP" dirty="0" smtClean="0"/>
              <a:t>FFS: whether threshold(s</a:t>
            </a:r>
            <a:r>
              <a:rPr lang="en-US" altLang="ja-JP" dirty="0"/>
              <a:t>) for SS block </a:t>
            </a:r>
            <a:r>
              <a:rPr lang="en-US" altLang="ja-JP" dirty="0" smtClean="0"/>
              <a:t>selection is configured or not</a:t>
            </a:r>
            <a:endParaRPr lang="en-US" altLang="ja-JP" dirty="0"/>
          </a:p>
          <a:p>
            <a:pPr lvl="1"/>
            <a:r>
              <a:rPr lang="en-US" altLang="ja-JP" dirty="0"/>
              <a:t>When UE changes </a:t>
            </a:r>
            <a:r>
              <a:rPr lang="en-US" altLang="ja-JP" dirty="0" smtClean="0"/>
              <a:t>SS </a:t>
            </a:r>
            <a:r>
              <a:rPr lang="en-US" altLang="ja-JP" dirty="0"/>
              <a:t>block </a:t>
            </a:r>
            <a:r>
              <a:rPr lang="en-US" altLang="ja-JP" dirty="0" smtClean="0"/>
              <a:t>for </a:t>
            </a:r>
            <a:r>
              <a:rPr lang="en-US" altLang="ja-JP" dirty="0"/>
              <a:t>PRACH resource </a:t>
            </a:r>
            <a:r>
              <a:rPr lang="en-US" altLang="ja-JP" dirty="0" smtClean="0"/>
              <a:t>selection in retransmission, the counter </a:t>
            </a:r>
            <a:r>
              <a:rPr lang="en-US" altLang="ja-JP" dirty="0"/>
              <a:t>of power ramping keeps </a:t>
            </a:r>
            <a:r>
              <a:rPr lang="en-US" altLang="ja-JP" dirty="0" smtClean="0"/>
              <a:t>unchanged regardless of UE </a:t>
            </a:r>
            <a:r>
              <a:rPr lang="en-US" altLang="ja-JP" dirty="0" err="1" smtClean="0"/>
              <a:t>Tx</a:t>
            </a:r>
            <a:r>
              <a:rPr lang="en-US" altLang="ja-JP" dirty="0" smtClean="0"/>
              <a:t> beam switching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975671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687</TotalTime>
  <Words>248</Words>
  <Application>Microsoft Office PowerPoint</Application>
  <PresentationFormat>画面に合わせる (4:3)</PresentationFormat>
  <Paragraphs>30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テーマ</vt:lpstr>
      <vt:lpstr>WF on selection of  PRACH resource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CP overhead of NR-SS and NR-PBCH</dc:title>
  <dc:creator>5139473</dc:creator>
  <cp:lastModifiedBy>7990553</cp:lastModifiedBy>
  <cp:revision>72</cp:revision>
  <dcterms:created xsi:type="dcterms:W3CDTF">2017-02-16T14:32:33Z</dcterms:created>
  <dcterms:modified xsi:type="dcterms:W3CDTF">2017-08-22T07:19:00Z</dcterms:modified>
</cp:coreProperties>
</file>