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59" r:id="rId3"/>
    <p:sldId id="257" r:id="rId4"/>
    <p:sldId id="260" r:id="rId5"/>
    <p:sldId id="258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=""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>
        <p:scale>
          <a:sx n="75" d="100"/>
          <a:sy n="75" d="100"/>
        </p:scale>
        <p:origin x="-1140" y="84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</a:t>
            </a:r>
            <a:r>
              <a:rPr lang="en-US" altLang="zh-CN" sz="3200" dirty="0" smtClean="0"/>
              <a:t>SS Block Bandwidth and Minimum Carrier Bandwidth </a:t>
            </a:r>
            <a:r>
              <a:rPr lang="en-US" altLang="zh-CN" sz="3200" smtClean="0"/>
              <a:t>for </a:t>
            </a:r>
            <a:r>
              <a:rPr lang="en-US" altLang="zh-CN" sz="3200" smtClean="0"/>
              <a:t>NR below 6GHz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400" dirty="0" smtClean="0"/>
              <a:t>CMCC,</a:t>
            </a:r>
            <a:endParaRPr lang="zh-CN" altLang="zh-CN" sz="24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="" xmlns:p14="http://schemas.microsoft.com/office/powerpoint/2010/main" val="1668232858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3GPP TSG RAN WG1 #89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R1-1709818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Hangzhou, China, May 15 – 19 2017</a:t>
                      </a:r>
                      <a:endParaRPr lang="de-DE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Agenda Item: 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283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 smtClean="0"/>
              <a:t>RAN4 sent a LS (R1-1706872) informing RAN1 of the following agreement:</a:t>
            </a:r>
          </a:p>
          <a:p>
            <a:pPr marL="0" indent="0">
              <a:buNone/>
            </a:pPr>
            <a:endParaRPr lang="en-US" sz="1600" b="1" u="sng" dirty="0"/>
          </a:p>
          <a:p>
            <a:pPr marL="0" indent="0">
              <a:buNone/>
            </a:pPr>
            <a:r>
              <a:rPr lang="en-US" sz="1600" b="1" u="sng" dirty="0" smtClean="0"/>
              <a:t>RAN4#82bis agreement: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52391" y="1717830"/>
            <a:ext cx="684068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set of supported NR bandwidths for each frequency band will be band specific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up to 6 GHz, the minimum possible carrier bandwidth for NR is 5 MHz </a:t>
            </a:r>
            <a:endParaRPr lang="en-US" sz="2000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</a:t>
            </a:r>
            <a:r>
              <a:rPr lang="en-US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frequency range from 6 GHz to 52.6 GHz, the minimum possible carrier bandwidth for NR is 50 MHz 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RAN4 will further determine mapping between frequency band and the set of support carrier bandwidth values in consideration with above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3462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b="1" u="sng" dirty="0" smtClean="0"/>
              <a:t>RAN1#88bis agreement: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52391" y="1366342"/>
            <a:ext cx="8537915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GB" altLang="ja-JP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Number of PSS sequences: 3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PSS sequence details: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Frequency domain-based pure BPSK M sequence (fixing the time/freq. offset ambiguity)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 polynomial: octal 145</a:t>
            </a:r>
            <a:r>
              <a:rPr kumimoji="0" lang="en-US" altLang="ja-JP" sz="1200" b="0" i="0" u="sng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Decimal 145 (i.e. g(x) = x</a:t>
            </a:r>
            <a:r>
              <a:rPr kumimoji="0" lang="en-US" altLang="ja-JP" sz="1200" b="0" i="0" u="sng" strike="noStrike" cap="none" normalizeH="0" baseline="3000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7</a:t>
            </a:r>
            <a:r>
              <a:rPr kumimoji="0" lang="en-US" altLang="ja-JP" sz="1200" b="0" i="0" u="sng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+ x</a:t>
            </a:r>
            <a:r>
              <a:rPr kumimoji="0" lang="en-US" altLang="ja-JP" sz="1200" b="0" i="0" u="sng" strike="noStrike" cap="none" normalizeH="0" baseline="3000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4</a:t>
            </a:r>
            <a:r>
              <a:rPr kumimoji="0" lang="en-US" altLang="ja-JP" sz="1200" b="0" i="0" u="sng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+ 1)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freq. domain 3 cyclic shifts (0, 43, 86) to get the 3 PSS signals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Initial poly shift register value: 1110110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modified ZC: 2 ZC sequences concatenation or interleaving in time or freq., 4 ZC sequences concatenation in time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Number of SSS signals: 1000 post-scrambling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PSS sequence length: 127 for frequency domain-based pure BPSK M sequence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PSS will be mapped to consecutive 127 subcarriers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SSS sequence length: 127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Subcarrier </a:t>
            </a:r>
            <a:r>
              <a:rPr kumimoji="0" lang="en-US" altLang="ja-JP" sz="1200" b="0" i="0" u="none" strike="noStrike" cap="none" normalizeH="0" baseline="0" dirty="0" err="1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spacings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PSS/SSS for difference freq. ranges: 15kHz/30kHz for below 6 GHz, and 120kHz/240kHz for above 6 GHz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RAN1 assumes that RAN4 will decide it depending on frequency ranges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SSS sequence details: Long M-sequence with scrambling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SYNC frequency raster: RAN1 assumes that RAN4 will decide it 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SS burst set periodicity default value for initial cell selection: 20/20 </a:t>
            </a:r>
            <a:r>
              <a:rPr kumimoji="0" lang="en-US" altLang="ja-JP" sz="1200" b="0" i="0" u="none" strike="noStrike" cap="none" normalizeH="0" baseline="0" dirty="0" err="1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msec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RAN1 assumes that RAN4 will investigate requirements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Time index indication: PBCH conditioned that mobility and HO related requirements can be met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RAN1 assumes that RAN2 will check against to RAN2 requirements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PBCH BW: 288 subcarriers, 2 OFDM symbols (additional symbols if MIB size larger than assumed)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PBCH phase reference: DMRS</a:t>
            </a:r>
            <a:endParaRPr kumimoji="0" lang="en-US" altLang="ja-JP" sz="9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PBCH TTI: 80 </a:t>
            </a:r>
            <a:r>
              <a:rPr kumimoji="0" lang="en-US" altLang="ja-JP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msec</a:t>
            </a:r>
            <a:endParaRPr kumimoji="0" lang="en-US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115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1800" dirty="0" smtClean="0"/>
              <a:t>Based on the agreements made in RAN1 (288 subcarriers for PBCH ) and RAN4, SS Blocks using SCS of 30kHz are precluded within bands which only support the minimum bandwidth defined for frequency ranges below 6GHz</a:t>
            </a:r>
          </a:p>
          <a:p>
            <a:r>
              <a:rPr lang="en-US" sz="1800" dirty="0" smtClean="0"/>
              <a:t>However RAN1 has identified benefits for utilizing a larger SCS for the SS Block in below 6GHz:</a:t>
            </a:r>
          </a:p>
          <a:p>
            <a:pPr lvl="1"/>
            <a:r>
              <a:rPr lang="en-US" altLang="zh-CN" sz="1800" dirty="0" smtClean="0"/>
              <a:t>More robustness to CFO (especially for high </a:t>
            </a:r>
            <a:r>
              <a:rPr lang="en-US" altLang="zh-CN" sz="1800" dirty="0" err="1" smtClean="0"/>
              <a:t>doppler</a:t>
            </a:r>
            <a:r>
              <a:rPr lang="en-US" altLang="zh-CN" sz="1800" dirty="0" smtClean="0"/>
              <a:t> case)</a:t>
            </a:r>
          </a:p>
          <a:p>
            <a:pPr lvl="1"/>
            <a:r>
              <a:rPr lang="en-US" sz="1800" dirty="0" smtClean="0"/>
              <a:t>Lower latency for initial access</a:t>
            </a:r>
          </a:p>
          <a:p>
            <a:pPr lvl="1"/>
            <a:r>
              <a:rPr lang="en-US" sz="1800" dirty="0" smtClean="0"/>
              <a:t>Reduced time-domain overhead</a:t>
            </a:r>
          </a:p>
          <a:p>
            <a:r>
              <a:rPr lang="en-US" sz="1800" b="1" dirty="0" smtClean="0"/>
              <a:t>Since the SS Block SCS is mapped to each frequency band in the specification it is critical to address this issue in Rel.15 considering performance and forward compatibility</a:t>
            </a:r>
            <a:endParaRPr lang="en-US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502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RAN1 should send a LS to RAN4 informing them that because of the inability of the 5MHz minimum carrier bandwidth to support SS Blocks with 30kHz SCS, RAN1 is requesting that a minimum carrier bandwidth value of 10MHz is supported in addition to 5MHz in order to accommodate SS Blocks with 30kHz SCS for bands, where appropriate in the frequency range </a:t>
            </a:r>
            <a:r>
              <a:rPr lang="en-US" altLang="zh-CN" sz="2400" dirty="0" smtClean="0"/>
              <a:t>below </a:t>
            </a:r>
            <a:r>
              <a:rPr lang="en-US" sz="24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6 GHz.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57344208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6351</TotalTime>
  <Words>567</Words>
  <Application>Microsoft Office PowerPoint</Application>
  <PresentationFormat>自定义</PresentationFormat>
  <Paragraphs>52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Background</vt:lpstr>
      <vt:lpstr>WF on SS Block Bandwidth and Minimum Carrier Bandwidth for NR below 6GHz</vt:lpstr>
      <vt:lpstr>Background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Thomas Novlan</dc:creator>
  <cp:lastModifiedBy>wudan</cp:lastModifiedBy>
  <cp:revision>653</cp:revision>
  <dcterms:created xsi:type="dcterms:W3CDTF">2014-09-24T01:01:53Z</dcterms:created>
  <dcterms:modified xsi:type="dcterms:W3CDTF">2017-05-19T03:48:08Z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(2)lpUK9AU2xNXQS/AX39QKCXyrjbvhJxD4jGi5ekon9gU00el+zybMCbTOSKjAu+oA2wh4YOcP
/6D9LBxHukrjq5g4j1oymUlzpcNxs574mv8jZP65nmT+R9HKLnIxCx5dKEZFwEnevz5KoF2v
jBkJLjesY6GvJi322YKErjcw//NUxxA1JUIgV6EUi4upMOEKeGtzrRb2BW0y5g1d0BMzyyhH
a7O1Mlz/U3zv6Vd2wv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bGrh2Dj/RC1aKD+Uj/dZpeproR1RFr0d2iSJy7h2LKe4zN7LmiyNVR
EYmEuUW02ortC9ACU4ucHz1Ti+J0CKGCiq+63W0IrUjwojp/eLC6IhDpu+oZ//CaNmit3iqY
Ta3D+jd12dSbLpT96iFMK63bYga9QTr35hfh4FLqFF1xsgaMdZxlyLu7+1EKYQjZHNp6965i
KPx67HXHJgQISGDH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1494807801</vt:lpwstr>
  </property>
</Properties>
</file>