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0" r:id="rId2"/>
    <p:sldId id="282" r:id="rId3"/>
    <p:sldId id="277" r:id="rId4"/>
    <p:sldId id="283" r:id="rId5"/>
    <p:sldId id="281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4660"/>
  </p:normalViewPr>
  <p:slideViewPr>
    <p:cSldViewPr>
      <p:cViewPr varScale="1">
        <p:scale>
          <a:sx n="82" d="100"/>
          <a:sy n="82" d="100"/>
        </p:scale>
        <p:origin x="-1478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08917-50BF-462C-AC63-28E6ADA6DE7E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DC2D-B693-4777-9137-F746166F6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541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2472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2257425"/>
            <a:ext cx="7704856" cy="1214438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ea typeface="宋体" charset="-122"/>
              </a:rPr>
              <a:t>WF </a:t>
            </a:r>
            <a:r>
              <a:rPr lang="en-US" altLang="zh-CN" dirty="0">
                <a:ea typeface="宋体" charset="-122"/>
              </a:rPr>
              <a:t>on </a:t>
            </a:r>
            <a:r>
              <a:rPr lang="en-US" altLang="zh-CN" dirty="0" smtClean="0">
                <a:ea typeface="宋体" charset="-122"/>
              </a:rPr>
              <a:t>UE Processing Time</a:t>
            </a:r>
            <a:endParaRPr lang="en-US" altLang="zh-CN" dirty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#89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  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R1-1709702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None/>
            </a:pPr>
            <a:r>
              <a:rPr lang="en-GB" dirty="0" err="1" smtClean="0">
                <a:latin typeface="Arial" panose="020B0604020202020204" pitchFamily="34" charset="0"/>
                <a:ea typeface="宋体" pitchFamily="2" charset="-122"/>
              </a:rPr>
              <a:t>Hangzhou,China</a:t>
            </a:r>
            <a:r>
              <a:rPr lang="en-GB" dirty="0" smtClean="0">
                <a:latin typeface="Arial" panose="020B0604020202020204" pitchFamily="34" charset="0"/>
                <a:ea typeface="宋体" pitchFamily="2" charset="-122"/>
              </a:rPr>
              <a:t>, 15rd </a:t>
            </a:r>
            <a:r>
              <a:rPr lang="en-GB" dirty="0">
                <a:latin typeface="Arial" panose="020B0604020202020204" pitchFamily="34" charset="0"/>
                <a:ea typeface="宋体" pitchFamily="2" charset="-122"/>
              </a:rPr>
              <a:t>- </a:t>
            </a:r>
            <a:r>
              <a:rPr lang="en-GB" dirty="0" smtClean="0">
                <a:latin typeface="Arial" panose="020B0604020202020204" pitchFamily="34" charset="0"/>
                <a:ea typeface="宋体" pitchFamily="2" charset="-122"/>
              </a:rPr>
              <a:t>19</a:t>
            </a:r>
            <a:r>
              <a:rPr lang="en-GB" baseline="30000" dirty="0" smtClean="0">
                <a:latin typeface="Arial" panose="020B0604020202020204" pitchFamily="34" charset="0"/>
                <a:ea typeface="宋体" pitchFamily="2" charset="-122"/>
              </a:rPr>
              <a:t>th</a:t>
            </a:r>
            <a:r>
              <a:rPr lang="en-GB" dirty="0" smtClean="0">
                <a:latin typeface="Arial" panose="020B0604020202020204" pitchFamily="34" charset="0"/>
                <a:ea typeface="宋体" pitchFamily="2" charset="-122"/>
              </a:rPr>
              <a:t> May </a:t>
            </a:r>
            <a:r>
              <a:rPr lang="en-GB" dirty="0">
                <a:latin typeface="Arial" panose="020B0604020202020204" pitchFamily="34" charset="0"/>
                <a:ea typeface="宋体" pitchFamily="2" charset="-122"/>
              </a:rPr>
              <a:t>2017</a:t>
            </a:r>
            <a:endParaRPr lang="en-US" dirty="0">
              <a:latin typeface="Arial" panose="020B0604020202020204" pitchFamily="34" charset="0"/>
              <a:ea typeface="宋体" pitchFamily="2" charset="-122"/>
            </a:endParaRPr>
          </a:p>
          <a:p>
            <a:pPr>
              <a:buNone/>
              <a:defRPr/>
            </a:pP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</a:t>
            </a:r>
            <a:r>
              <a:rPr lang="en-US" altLang="ja-JP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Item: </a:t>
            </a: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7.1.3.3.4</a:t>
            </a: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27584" y="4345137"/>
            <a:ext cx="73448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b="0" dirty="0">
                <a:ea typeface="ＭＳ Ｐゴシック" pitchFamily="34" charset="-128"/>
              </a:rPr>
              <a:t>Huawei, </a:t>
            </a:r>
            <a:r>
              <a:rPr lang="en-US" altLang="ja-JP" sz="2400" b="0" dirty="0" smtClean="0">
                <a:ea typeface="ＭＳ Ｐゴシック" pitchFamily="34" charset="-128"/>
              </a:rPr>
              <a:t>HiSilicon</a:t>
            </a:r>
            <a:r>
              <a:rPr lang="en-US" altLang="ja-JP" sz="2400" dirty="0" smtClean="0">
                <a:ea typeface="ＭＳ Ｐゴシック" pitchFamily="34" charset="-128"/>
              </a:rPr>
              <a:t>, </a:t>
            </a:r>
            <a:r>
              <a:rPr lang="en-US" altLang="ja-JP" sz="2400" dirty="0" err="1" smtClean="0">
                <a:ea typeface="ＭＳ Ｐゴシック" pitchFamily="34" charset="-128"/>
              </a:rPr>
              <a:t>MediaTek</a:t>
            </a:r>
            <a:r>
              <a:rPr lang="en-US" altLang="ja-JP" sz="2400" dirty="0" smtClean="0">
                <a:ea typeface="ＭＳ Ｐゴシック" pitchFamily="34" charset="-128"/>
              </a:rPr>
              <a:t>, </a:t>
            </a:r>
            <a:r>
              <a:rPr lang="en-US" altLang="ja-JP" sz="2400" b="0" dirty="0" smtClean="0">
                <a:ea typeface="ＭＳ Ｐゴシック" pitchFamily="34" charset="-128"/>
              </a:rPr>
              <a:t>…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fontAlgn="base" hangingPunct="0"/>
            <a:r>
              <a:rPr lang="en-US" altLang="zh-CN" b="1" i="1" dirty="0" smtClean="0"/>
              <a:t>Agreement in RAN1#86bis </a:t>
            </a:r>
          </a:p>
          <a:p>
            <a:pPr lvl="1" fontAlgn="base" hangingPunct="0"/>
            <a:r>
              <a:rPr lang="en-US" altLang="zh-CN" i="1" dirty="0" smtClean="0"/>
              <a:t>For slot-based scheduling, NR specification should support the following</a:t>
            </a:r>
            <a:endParaRPr lang="zh-CN" altLang="zh-CN" dirty="0" smtClean="0"/>
          </a:p>
          <a:p>
            <a:pPr lvl="2" fontAlgn="base" hangingPunct="0"/>
            <a:r>
              <a:rPr lang="en-US" altLang="zh-CN" i="1" dirty="0" smtClean="0"/>
              <a:t>DL data reception in slot N and corresponding acknowledgment in slot N+K1</a:t>
            </a:r>
            <a:endParaRPr lang="zh-CN" altLang="zh-CN" dirty="0" smtClean="0"/>
          </a:p>
          <a:p>
            <a:pPr lvl="3" fontAlgn="base" hangingPunct="0"/>
            <a:r>
              <a:rPr lang="en-US" altLang="zh-CN" i="1" dirty="0" smtClean="0">
                <a:solidFill>
                  <a:srgbClr val="FF0000"/>
                </a:solidFill>
              </a:rPr>
              <a:t>All UEs should support K1≥1 with exact values for K1 FFS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pPr lvl="3" fontAlgn="base" hangingPunct="0"/>
            <a:r>
              <a:rPr lang="en-US" altLang="zh-CN" i="1" dirty="0" smtClean="0"/>
              <a:t>Some UEs may support K1=0 (FFS conditions)</a:t>
            </a:r>
            <a:endParaRPr lang="zh-CN" altLang="zh-CN" dirty="0" smtClean="0"/>
          </a:p>
          <a:p>
            <a:pPr lvl="2" fontAlgn="base" hangingPunct="0"/>
            <a:r>
              <a:rPr lang="en-US" altLang="zh-CN" i="1" dirty="0" smtClean="0"/>
              <a:t>UL assignment in slot N and corresponding uplink data transmission in slot N+K2</a:t>
            </a:r>
            <a:endParaRPr lang="zh-CN" altLang="zh-CN" dirty="0" smtClean="0"/>
          </a:p>
          <a:p>
            <a:pPr lvl="3" fontAlgn="base" hangingPunct="0"/>
            <a:r>
              <a:rPr lang="en-US" altLang="zh-CN" i="1" dirty="0" smtClean="0">
                <a:solidFill>
                  <a:srgbClr val="FF0000"/>
                </a:solidFill>
              </a:rPr>
              <a:t>All UEs should support K2≥1 with exact values for K2 FFS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pPr lvl="3" fontAlgn="base" hangingPunct="0"/>
            <a:r>
              <a:rPr lang="en-US" altLang="zh-CN" i="1" dirty="0" smtClean="0"/>
              <a:t>Some UEs may support K2=0 (FFS conditions)</a:t>
            </a:r>
            <a:endParaRPr lang="zh-CN" alt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u="sng" dirty="0" smtClean="0"/>
              <a:t>Agreements in RAN1 #ad hoc 2007-1</a:t>
            </a:r>
            <a:endParaRPr lang="en-US" dirty="0"/>
          </a:p>
          <a:p>
            <a:pPr lvl="1" fontAlgn="base" hangingPunct="0"/>
            <a:r>
              <a:rPr lang="en-US" altLang="zh-CN" i="1" dirty="0" smtClean="0"/>
              <a:t>NR UE supports a set of minimum HARQ processing time</a:t>
            </a:r>
            <a:endParaRPr lang="zh-CN" altLang="zh-CN" dirty="0" smtClean="0"/>
          </a:p>
          <a:p>
            <a:pPr lvl="2" fontAlgn="base" hangingPunct="0"/>
            <a:r>
              <a:rPr lang="en-US" altLang="zh-CN" i="1" dirty="0" smtClean="0"/>
              <a:t>FFS: set size</a:t>
            </a:r>
            <a:endParaRPr lang="zh-CN" altLang="zh-CN" dirty="0" smtClean="0"/>
          </a:p>
          <a:p>
            <a:pPr lvl="1" fontAlgn="base" hangingPunct="0"/>
            <a:r>
              <a:rPr lang="en-US" altLang="zh-CN" i="1" dirty="0" smtClean="0"/>
              <a:t>NR supports different minimum HARQ processing time at least for across UEs</a:t>
            </a:r>
            <a:endParaRPr lang="zh-CN" altLang="zh-CN" dirty="0" smtClean="0"/>
          </a:p>
          <a:p>
            <a:pPr lvl="2" fontAlgn="base" hangingPunct="0"/>
            <a:r>
              <a:rPr lang="en-US" altLang="zh-CN" i="1" dirty="0" smtClean="0"/>
              <a:t>The HARQ processing time at least includes:</a:t>
            </a:r>
            <a:endParaRPr lang="zh-CN" altLang="zh-CN" dirty="0" smtClean="0"/>
          </a:p>
          <a:p>
            <a:pPr lvl="3" fontAlgn="base" hangingPunct="0"/>
            <a:r>
              <a:rPr lang="en-US" altLang="zh-CN" i="1" dirty="0" smtClean="0"/>
              <a:t>Delay between DL data reception timing to the corresponding HARQ-ACK transmission timing</a:t>
            </a:r>
            <a:endParaRPr lang="zh-CN" altLang="zh-CN" dirty="0" smtClean="0"/>
          </a:p>
          <a:p>
            <a:pPr lvl="3" fontAlgn="base" hangingPunct="0"/>
            <a:r>
              <a:rPr lang="en-US" altLang="zh-CN" i="1" dirty="0" smtClean="0"/>
              <a:t>Delay between UL grant reception timing to the corresponding </a:t>
            </a:r>
            <a:br>
              <a:rPr lang="en-US" altLang="zh-CN" i="1" dirty="0" smtClean="0"/>
            </a:br>
            <a:r>
              <a:rPr lang="en-US" altLang="zh-CN" i="1" dirty="0" smtClean="0"/>
              <a:t>UL data transmission timing</a:t>
            </a:r>
            <a:endParaRPr lang="zh-CN" altLang="zh-CN" dirty="0" smtClean="0"/>
          </a:p>
          <a:p>
            <a:pPr lvl="2" fontAlgn="base" hangingPunct="0"/>
            <a:r>
              <a:rPr lang="en-US" altLang="zh-CN" i="1" dirty="0" smtClean="0">
                <a:solidFill>
                  <a:srgbClr val="FF0000"/>
                </a:solidFill>
              </a:rPr>
              <a:t>NR UE is required to indicate its capability of minimum HARQ processing time to </a:t>
            </a:r>
            <a:r>
              <a:rPr lang="en-US" altLang="zh-CN" i="1" dirty="0" err="1" smtClean="0">
                <a:solidFill>
                  <a:srgbClr val="FF0000"/>
                </a:solidFill>
              </a:rPr>
              <a:t>gNB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pPr lvl="3" fontAlgn="base" hangingPunct="0"/>
            <a:r>
              <a:rPr lang="en-US" altLang="zh-CN" i="1" dirty="0" smtClean="0"/>
              <a:t>FFS how the capability is indicated by UE</a:t>
            </a:r>
            <a:endParaRPr lang="zh-CN" altLang="zh-CN" dirty="0" smtClean="0"/>
          </a:p>
          <a:p>
            <a:pPr lvl="4" fontAlgn="base" hangingPunct="0"/>
            <a:r>
              <a:rPr lang="en-US" altLang="zh-CN" i="1" dirty="0" smtClean="0"/>
              <a:t>e.g. reported processing time granularity</a:t>
            </a:r>
            <a:endParaRPr lang="zh-CN" altLang="zh-CN" dirty="0" smtClean="0"/>
          </a:p>
          <a:p>
            <a:pPr lvl="4" fontAlgn="base" hangingPunct="0"/>
            <a:r>
              <a:rPr lang="en-US" altLang="zh-CN" i="1" dirty="0" smtClean="0"/>
              <a:t>e.g. dependency of DMRS pattern configuration</a:t>
            </a:r>
            <a:endParaRPr lang="zh-CN" altLang="zh-CN" dirty="0" smtClean="0"/>
          </a:p>
          <a:p>
            <a:pPr lvl="2" fontAlgn="base" hangingPunct="0"/>
            <a:r>
              <a:rPr lang="en-US" altLang="zh-CN" i="1" dirty="0" smtClean="0"/>
              <a:t>FFS definition of minimum HARQ processing time</a:t>
            </a:r>
            <a:endParaRPr lang="zh-CN" altLang="zh-CN" dirty="0" smtClean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8054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 fontScale="92500" lnSpcReduction="20000"/>
          </a:bodyPr>
          <a:lstStyle/>
          <a:p>
            <a:r>
              <a:rPr lang="en-US" sz="1400" dirty="0" smtClean="0"/>
              <a:t>The following factors should be considered when defining the minimum value of K1</a:t>
            </a:r>
          </a:p>
          <a:p>
            <a:pPr lvl="1"/>
            <a:r>
              <a:rPr lang="en-US" sz="1200" dirty="0" smtClean="0"/>
              <a:t>The maximum DL TB size</a:t>
            </a:r>
          </a:p>
          <a:p>
            <a:pPr lvl="1"/>
            <a:r>
              <a:rPr lang="en-US" sz="1200" dirty="0" smtClean="0"/>
              <a:t>The maximum DL data rate</a:t>
            </a:r>
          </a:p>
          <a:p>
            <a:pPr lvl="1"/>
            <a:r>
              <a:rPr lang="en-US" altLang="zh-CN" sz="1200" dirty="0" smtClean="0"/>
              <a:t>SCS and slot duration</a:t>
            </a:r>
            <a:endParaRPr lang="en-US" sz="1200" dirty="0" smtClean="0"/>
          </a:p>
          <a:p>
            <a:pPr lvl="1"/>
            <a:r>
              <a:rPr lang="en-US" sz="1200" dirty="0" smtClean="0"/>
              <a:t>Channel bandwidth</a:t>
            </a:r>
          </a:p>
          <a:p>
            <a:pPr lvl="1"/>
            <a:r>
              <a:rPr lang="en-US" sz="1200" dirty="0" smtClean="0"/>
              <a:t>RS design, including at least DMRS for NR-PDCCH, DMRS for NR-PDSCH and DM-RS for NR-PUCCH </a:t>
            </a:r>
          </a:p>
          <a:p>
            <a:pPr lvl="1"/>
            <a:r>
              <a:rPr lang="en-US" sz="1200" dirty="0" smtClean="0"/>
              <a:t>Channel coding schemes</a:t>
            </a:r>
          </a:p>
          <a:p>
            <a:pPr lvl="1"/>
            <a:r>
              <a:rPr lang="en-US" sz="1200" dirty="0" smtClean="0"/>
              <a:t>Resource mapping schemes, including NR-PDCCH structure and NR-PDSCH resource mapping schemes</a:t>
            </a:r>
          </a:p>
          <a:p>
            <a:pPr lvl="1"/>
            <a:r>
              <a:rPr lang="en-US" sz="1200" dirty="0" smtClean="0"/>
              <a:t>Transmission delay (TA)</a:t>
            </a:r>
          </a:p>
          <a:p>
            <a:pPr lvl="1"/>
            <a:r>
              <a:rPr lang="en-US" sz="1200" dirty="0" smtClean="0"/>
              <a:t>NR-PUCCH design (long or short)</a:t>
            </a:r>
          </a:p>
          <a:p>
            <a:pPr lvl="1"/>
            <a:r>
              <a:rPr lang="en-US" sz="1200" dirty="0" smtClean="0"/>
              <a:t>Gap duration for DL/UL switching</a:t>
            </a:r>
          </a:p>
          <a:p>
            <a:pPr lvl="1"/>
            <a:r>
              <a:rPr lang="en-US" altLang="zh-TW" sz="1200" dirty="0" smtClean="0"/>
              <a:t>The maximal number of aggregated component carriers assumed in CA</a:t>
            </a:r>
            <a:endParaRPr lang="en-US" sz="1200" dirty="0" smtClean="0"/>
          </a:p>
          <a:p>
            <a:r>
              <a:rPr lang="en-US" altLang="zh-CN" sz="1400" dirty="0" smtClean="0"/>
              <a:t>The following factors should be considered when defining the minimum value of K2</a:t>
            </a:r>
          </a:p>
          <a:p>
            <a:pPr lvl="1"/>
            <a:r>
              <a:rPr lang="en-US" altLang="zh-CN" sz="1200" dirty="0" smtClean="0"/>
              <a:t>The maximum UL TB size</a:t>
            </a:r>
          </a:p>
          <a:p>
            <a:pPr lvl="1"/>
            <a:r>
              <a:rPr lang="en-US" altLang="zh-CN" sz="1200" dirty="0" smtClean="0"/>
              <a:t>The maximum UL data rate</a:t>
            </a:r>
          </a:p>
          <a:p>
            <a:pPr lvl="1"/>
            <a:r>
              <a:rPr lang="en-US" altLang="zh-CN" sz="1200" dirty="0" smtClean="0"/>
              <a:t>SCS and slot duration</a:t>
            </a:r>
          </a:p>
          <a:p>
            <a:pPr lvl="1"/>
            <a:r>
              <a:rPr lang="en-US" altLang="zh-CN" sz="1200" dirty="0" smtClean="0"/>
              <a:t>Channel bandwidth</a:t>
            </a:r>
          </a:p>
          <a:p>
            <a:pPr lvl="1"/>
            <a:r>
              <a:rPr lang="en-US" altLang="zh-CN" sz="1200" dirty="0" smtClean="0"/>
              <a:t>RS design, including at least DMRS for NR-PDCCH and DMRS for NR-PUSCH</a:t>
            </a:r>
          </a:p>
          <a:p>
            <a:pPr lvl="1"/>
            <a:r>
              <a:rPr lang="en-US" altLang="zh-CN" sz="1200" dirty="0" smtClean="0"/>
              <a:t>Channel coding schemes</a:t>
            </a:r>
          </a:p>
          <a:p>
            <a:pPr lvl="1"/>
            <a:r>
              <a:rPr lang="en-US" altLang="zh-CN" sz="1200" dirty="0" smtClean="0"/>
              <a:t>Resource mapping schemes, , including NR-PDCCH structure and NR-PUSCH resource mapping schemes</a:t>
            </a:r>
          </a:p>
          <a:p>
            <a:pPr lvl="1"/>
            <a:r>
              <a:rPr lang="en-US" altLang="zh-CN" sz="1200" dirty="0" smtClean="0"/>
              <a:t>Transmission delay (TA)</a:t>
            </a:r>
          </a:p>
          <a:p>
            <a:pPr lvl="1"/>
            <a:r>
              <a:rPr lang="en-US" altLang="zh-CN" sz="1200" dirty="0" smtClean="0"/>
              <a:t>Gap duration for DL/UL switching</a:t>
            </a:r>
          </a:p>
          <a:p>
            <a:pPr lvl="1"/>
            <a:r>
              <a:rPr lang="en-US" altLang="zh-CN" sz="1200" dirty="0" smtClean="0"/>
              <a:t>The maximal number of aggregated component carriers assumed in CA</a:t>
            </a:r>
          </a:p>
          <a:p>
            <a:r>
              <a:rPr lang="en-US" altLang="zh-CN" sz="1600" dirty="0" smtClean="0"/>
              <a:t>To give more flexibility, a relatively larger K1 and K2 should be adopted in Rel-15. </a:t>
            </a:r>
          </a:p>
          <a:p>
            <a:pPr lvl="1"/>
            <a:endParaRPr lang="en-US" altLang="zh-CN" sz="1200" dirty="0" smtClean="0"/>
          </a:p>
          <a:p>
            <a:pPr lvl="1"/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xmlns="" val="25643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Considering the processing load of NR, it is recommended the typical values in LTE as a starting point for NR, that is, </a:t>
            </a:r>
          </a:p>
          <a:p>
            <a:pPr lvl="1"/>
            <a:r>
              <a:rPr lang="en-US" dirty="0" smtClean="0"/>
              <a:t>K1=4 for SCS 15KHz slot-based </a:t>
            </a:r>
            <a:r>
              <a:rPr lang="en-US" smtClean="0"/>
              <a:t>scheduling </a:t>
            </a:r>
            <a:endParaRPr lang="en-US" dirty="0" smtClean="0"/>
          </a:p>
          <a:p>
            <a:pPr lvl="1"/>
            <a:r>
              <a:rPr lang="en-US" dirty="0" smtClean="0"/>
              <a:t>K2=4 for SCS 15KHz slot-based scheduling</a:t>
            </a:r>
          </a:p>
        </p:txBody>
      </p:sp>
    </p:spTree>
    <p:extLst>
      <p:ext uri="{BB962C8B-B14F-4D97-AF65-F5344CB8AC3E}">
        <p14:creationId xmlns:p14="http://schemas.microsoft.com/office/powerpoint/2010/main" xmlns="" val="25643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1885</TotalTime>
  <Words>357</Words>
  <Application>Microsoft Office PowerPoint</Application>
  <PresentationFormat>全屏显示(4:3)</PresentationFormat>
  <Paragraphs>58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WF on UE Processing Time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V2x sync</dc:title>
  <dc:creator>Xingwei Zhang</dc:creator>
  <cp:lastModifiedBy>f00136140</cp:lastModifiedBy>
  <cp:revision>389</cp:revision>
  <dcterms:created xsi:type="dcterms:W3CDTF">2015-11-14T00:14:15Z</dcterms:created>
  <dcterms:modified xsi:type="dcterms:W3CDTF">2017-05-18T01:02:37Z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(3)xNoaTciDAVFSZgO0uR1THj/SknQHRtZLpaE67+iMd9sPM2mkQQbsryW7rA/DFLmc27RBa5bN
3gfiXSzTx57SmkjXOx3mA3HVpVNtnjudZ6H5Erba0jA7Z703p/7Q1pR+9Q/MDAZutXE1EY3L
1qTBpbVTZJss8gEOqkwxkANTl/2/U3KuQRjxVFU4Sl0gfpWUY5jCX/fWSUt6eYZsZHUxsM05
+WWMyloMUQQb3RrZTo</vt:lpwstr>
  </property>
  <property fmtid="{D5CDD505-2E9C-101B-9397-08002B2CF9AE}" pid="3" name="_new_ms_pID_725431">
    <vt:lpwstr>7VcbywUHwudindJ1LL/Rdh1pRywTF+cYIRtEwThBQOBiRAmFrfN4Vo
F9MuXHCJuV3diI13n4KcbQiaonMq8dZa8EpZ30Wn91tEfNBpm/Zc4Z0BamZr4xY/HV2X4Udr
aC4Qub9sq8h5JbTS0byOkKlNwQEJuGCSSF8NaYlKAePJs7dPAlVOLC6Dk0pNK2sJqRSzCZrS
S4tjH6r3koNe27lInRwAM2j0IGLr8UuAxrq3</vt:lpwstr>
  </property>
  <property fmtid="{D5CDD505-2E9C-101B-9397-08002B2CF9AE}" pid="4" name="_new_ms_pID_725432">
    <vt:lpwstr>Z9oxiZT+kzow5ZVHyBkicTBzmT9qN6YEwSJk
7cBwo9TgDfj1D+mijFIbNXqSetGqAuJiCb7CUizxTKpgs1vMj40=</vt:lpwstr>
  </property>
  <property fmtid="{D5CDD505-2E9C-101B-9397-08002B2CF9AE}" pid="5" name="_2015_ms_pID_725343">
    <vt:lpwstr>(3)LwbdQdnJPG1/sQ26jTi5UstEf9GK6/DWk7fRBiyATicseqKH7f+SNa4Unc3cqheDNUeI+iAy
xIx0YICkCc2gD4qGUKoU5E7r2fC2fzg81GsZbqQAOKpgOwGgnTqznn3q46UmpGZFT8Nbq11U
c5iznfZcGbi5tB3erK5AWfwEYkJ2s5oHVK4+l/k1t1kiYXT1fpNkk4RS+ZfNniNwlBIDsLmU
QLthF0w6byiisvFhqI</vt:lpwstr>
  </property>
  <property fmtid="{D5CDD505-2E9C-101B-9397-08002B2CF9AE}" pid="6" name="_2015_ms_pID_7253431">
    <vt:lpwstr>7gZXDlodFiwiRgExMj6lD7SX29RQwMY6AwjBzH0GVc3dTc3v2Wqe3I
pGAO7vGWG7+V6O3KEPzMT/oUniiOoBg3dEAridewS3phJ7T6TNEHlQ9nm84QjD44KesZi5VU
u5L4MFaJK6hHonLivngXTBBbk2PD6pusVQDAArfiuEegp9X2gUpLSboZwuYgdPjzpM/30iE5
UBoTvW1aQfXbCBUnrYJTOU3n9fflB5oO59px</vt:lpwstr>
  </property>
  <property fmtid="{D5CDD505-2E9C-101B-9397-08002B2CF9AE}" pid="7" name="_2015_ms_pID_7253432">
    <vt:lpwstr>kKsn58aWhO80qDLK2WbQeB6QYvnTBKeOR8VU
/GJ3gdkDJXpAbVGfKYQVt7btfjKYWw==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1490430315</vt:lpwstr>
  </property>
</Properties>
</file>