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01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the maximum TA for two-stage triggered PUSCH transmission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6.1.2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#88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R1-170</a:t>
            </a:r>
            <a:r>
              <a:rPr lang="en-US" b="1" dirty="0" smtClean="0"/>
              <a:t>9695</a:t>
            </a:r>
            <a:endParaRPr lang="en-US" dirty="0"/>
          </a:p>
          <a:p>
            <a:r>
              <a:rPr lang="en-GB" b="1" dirty="0" smtClean="0"/>
              <a:t>Hangzhou, China, </a:t>
            </a:r>
            <a:r>
              <a:rPr lang="en-US" b="1" dirty="0" smtClean="0"/>
              <a:t>15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19</a:t>
            </a:r>
            <a:r>
              <a:rPr lang="en-US" b="1" baseline="30000" dirty="0" smtClean="0"/>
              <a:t>th</a:t>
            </a:r>
            <a:r>
              <a:rPr lang="en-US" b="1" dirty="0" smtClean="0"/>
              <a:t> May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For two-stage triggered PUSCH transmission with </a:t>
            </a:r>
            <a:r>
              <a:rPr lang="en-US" dirty="0" err="1" smtClean="0"/>
              <a:t>l+k</a:t>
            </a:r>
            <a:r>
              <a:rPr lang="en-US" dirty="0" smtClean="0"/>
              <a:t>=1, 2, the followings are the maximum TA values assumed by UE:</a:t>
            </a:r>
          </a:p>
          <a:p>
            <a:pPr lvl="2"/>
            <a:r>
              <a:rPr lang="en-US" sz="2900" dirty="0" smtClean="0"/>
              <a:t>For </a:t>
            </a:r>
            <a:r>
              <a:rPr lang="en-US" sz="2900" dirty="0" err="1"/>
              <a:t>l+k</a:t>
            </a:r>
            <a:r>
              <a:rPr lang="en-US" sz="2900" dirty="0"/>
              <a:t>=1, max TA is </a:t>
            </a:r>
            <a:r>
              <a:rPr lang="en-US" sz="2900" dirty="0" smtClean="0"/>
              <a:t>46.9 us + </a:t>
            </a:r>
            <a:r>
              <a:rPr lang="en-US" sz="2900" dirty="0" err="1" smtClean="0"/>
              <a:t>T</a:t>
            </a:r>
            <a:r>
              <a:rPr lang="en-US" sz="2900" baseline="-25000" dirty="0" err="1" smtClean="0"/>
              <a:t>offset</a:t>
            </a:r>
            <a:r>
              <a:rPr lang="en-US" sz="2900" dirty="0" smtClean="0"/>
              <a:t>, where </a:t>
            </a:r>
            <a:r>
              <a:rPr lang="en-US" sz="2900" dirty="0" err="1" smtClean="0"/>
              <a:t>T</a:t>
            </a:r>
            <a:r>
              <a:rPr lang="en-US" sz="2900" baseline="-25000" dirty="0" err="1" smtClean="0"/>
              <a:t>offset</a:t>
            </a:r>
            <a:r>
              <a:rPr lang="en-US" sz="2900" dirty="0" smtClean="0"/>
              <a:t> is the time gap between the indicated PUSCH starting position and the corresponding </a:t>
            </a:r>
            <a:r>
              <a:rPr lang="en-US" sz="2900" dirty="0" err="1" smtClean="0"/>
              <a:t>subframe</a:t>
            </a:r>
            <a:r>
              <a:rPr lang="en-US" sz="2900" dirty="0" smtClean="0"/>
              <a:t> starting instance.</a:t>
            </a:r>
          </a:p>
          <a:p>
            <a:pPr lvl="3"/>
            <a:r>
              <a:rPr lang="en-US" sz="2500" dirty="0" smtClean="0"/>
              <a:t>Note: 46.9 us is the first symbol duration minus 25 us for Type 2 LBT.</a:t>
            </a:r>
          </a:p>
          <a:p>
            <a:pPr lvl="2"/>
            <a:r>
              <a:rPr lang="en-US" sz="2900" dirty="0"/>
              <a:t>For </a:t>
            </a:r>
            <a:r>
              <a:rPr lang="en-US" sz="2900" dirty="0" err="1"/>
              <a:t>l+k</a:t>
            </a:r>
            <a:r>
              <a:rPr lang="en-US" sz="2900" dirty="0"/>
              <a:t>=2, max TA is 286.1 </a:t>
            </a:r>
            <a:r>
              <a:rPr lang="en-US" sz="2900" dirty="0" smtClean="0"/>
              <a:t>us.</a:t>
            </a:r>
          </a:p>
          <a:p>
            <a:pPr lvl="3"/>
            <a:r>
              <a:rPr lang="en-US" sz="2500" dirty="0" smtClean="0"/>
              <a:t>Note: 286.1 us is the duration of the first four symbols. </a:t>
            </a:r>
          </a:p>
          <a:p>
            <a:pPr lvl="2"/>
            <a:r>
              <a:rPr lang="en-US" sz="2900" dirty="0" smtClean="0"/>
              <a:t>For a </a:t>
            </a:r>
            <a:r>
              <a:rPr lang="en-US" sz="2900" dirty="0"/>
              <a:t>UE capable of </a:t>
            </a:r>
            <a:r>
              <a:rPr lang="en-US" sz="2900" dirty="0" err="1" smtClean="0"/>
              <a:t>l+k</a:t>
            </a:r>
            <a:r>
              <a:rPr lang="en-US" sz="2900" dirty="0" smtClean="0"/>
              <a:t>=n, where n=1,2, it is </a:t>
            </a:r>
            <a:r>
              <a:rPr lang="en-US" sz="2900" dirty="0"/>
              <a:t>not required to transmit PUSCH with </a:t>
            </a:r>
            <a:r>
              <a:rPr lang="en-US" sz="2900" dirty="0" err="1" smtClean="0"/>
              <a:t>l+k</a:t>
            </a:r>
            <a:r>
              <a:rPr lang="en-US" sz="2900" dirty="0" smtClean="0"/>
              <a:t>=n if </a:t>
            </a:r>
            <a:r>
              <a:rPr lang="en-US" sz="2900" dirty="0"/>
              <a:t>the </a:t>
            </a:r>
            <a:r>
              <a:rPr lang="en-US" sz="2900" dirty="0" smtClean="0"/>
              <a:t>configured TA value </a:t>
            </a:r>
            <a:r>
              <a:rPr lang="en-US" sz="2900" dirty="0"/>
              <a:t>exceeds the maximum </a:t>
            </a:r>
            <a:r>
              <a:rPr lang="en-US" sz="2900" dirty="0" smtClean="0"/>
              <a:t>TA value specified. If the configured TA value exceeds the maximum TA value, the </a:t>
            </a:r>
            <a:r>
              <a:rPr lang="en-US" sz="2900" dirty="0"/>
              <a:t>UE should attempt accessing the channel in the following </a:t>
            </a:r>
            <a:r>
              <a:rPr lang="en-US" sz="2900" dirty="0" err="1" smtClean="0"/>
              <a:t>subframe</a:t>
            </a:r>
            <a:r>
              <a:rPr lang="en-US" sz="2900" dirty="0" smtClean="0"/>
              <a:t>.</a:t>
            </a:r>
          </a:p>
          <a:p>
            <a:r>
              <a:rPr lang="en-US" dirty="0" smtClean="0"/>
              <a:t>For </a:t>
            </a:r>
            <a:r>
              <a:rPr lang="en-US" dirty="0"/>
              <a:t>two-stage triggered PUSCH transmission with </a:t>
            </a:r>
            <a:r>
              <a:rPr lang="en-US" dirty="0" err="1" smtClean="0"/>
              <a:t>l+k</a:t>
            </a:r>
            <a:r>
              <a:rPr lang="en-US" dirty="0" smtClean="0"/>
              <a:t>=3, the legacy max TA value is assumed by UE, i.e., 667 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4519</TotalTime>
  <Words>188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Way forward on the maximum TA for two-stage triggered PUSCH transmission  For: Decision AI: 6.1.2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189</cp:revision>
  <dcterms:created xsi:type="dcterms:W3CDTF">2014-11-14T08:47:07Z</dcterms:created>
  <dcterms:modified xsi:type="dcterms:W3CDTF">2017-05-18T00:17:57Z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