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feng Wang" initials="XW" lastIdx="1" clrIdx="0">
    <p:extLst>
      <p:ext uri="{19B8F6BF-5375-455C-9EA6-DF929625EA0E}">
        <p15:presenceInfo xmlns:p15="http://schemas.microsoft.com/office/powerpoint/2012/main" userId="S-1-5-21-945540591-4024260831-3861152641-433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75" y="3297058"/>
            <a:ext cx="12178146" cy="1338263"/>
          </a:xfrm>
        </p:spPr>
        <p:txBody>
          <a:bodyPr>
            <a:normAutofit fontScale="90000"/>
          </a:bodyPr>
          <a:lstStyle/>
          <a:p>
            <a:r>
              <a:rPr lang="en-US" sz="4600" dirty="0"/>
              <a:t>WF on NPRACH Reliability Enhancements</a:t>
            </a:r>
            <a:br>
              <a:rPr lang="en-US" sz="4600" dirty="0"/>
            </a:br>
            <a:br>
              <a:rPr lang="en-US" sz="2700" dirty="0"/>
            </a:br>
            <a:r>
              <a:rPr lang="en-US" sz="2700" dirty="0"/>
              <a:t>Qualcomm,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89		                                                                                       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709635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en-US" altLang="ko-KR" b="1" dirty="0" err="1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6.2.7.3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85"/>
            <a:ext cx="10515600" cy="124400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7172"/>
            <a:ext cx="10357884" cy="4879791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In the WID, the following objective is included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sz="1800" i="1" dirty="0"/>
              <a:t>If found necessary, reduce false alarm probability for NPRACH detection due to inter-cell interference on NPRACH </a:t>
            </a:r>
          </a:p>
          <a:p>
            <a:endParaRPr lang="en-US" sz="2200" dirty="0"/>
          </a:p>
          <a:p>
            <a:r>
              <a:rPr lang="en-US" sz="2200" dirty="0"/>
              <a:t>Inter-cell NPRACH interference occurs when two or more  NPRACH resource blocks of neighboring cells overlap and lead to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sz="1800" dirty="0"/>
              <a:t>Increased NPRACH false alarm probability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sz="1800" dirty="0"/>
              <a:t>Significantly biased timing estimation: a longer NPRACH transmission interfered by one or more short NPRACH transmissions</a:t>
            </a:r>
          </a:p>
          <a:p>
            <a:pPr marL="457200" lvl="1" indent="0">
              <a:buNone/>
            </a:pPr>
            <a:endParaRPr lang="en-US" sz="2200" dirty="0"/>
          </a:p>
          <a:p>
            <a:r>
              <a:rPr lang="en-US" sz="2200" dirty="0"/>
              <a:t>Only  one out every 5 possible subcarriers are used in current NPRACH </a:t>
            </a:r>
          </a:p>
          <a:p>
            <a:pPr lvl="1"/>
            <a:r>
              <a:rPr lang="en-US" sz="1800" dirty="0"/>
              <a:t>Up to 5 cells can be </a:t>
            </a:r>
            <a:r>
              <a:rPr lang="en-US" sz="1800" dirty="0" err="1"/>
              <a:t>FDMed</a:t>
            </a:r>
            <a:endParaRPr lang="en-US" sz="1800" dirty="0"/>
          </a:p>
          <a:p>
            <a:pPr lvl="1"/>
            <a:endParaRPr lang="en-US" sz="2200" dirty="0"/>
          </a:p>
          <a:p>
            <a:r>
              <a:rPr lang="en-US" sz="2200" dirty="0"/>
              <a:t>A cell-dependent rotation of the second or the 4</a:t>
            </a:r>
            <a:r>
              <a:rPr lang="en-US" sz="2200" baseline="30000" dirty="0"/>
              <a:t>th</a:t>
            </a:r>
            <a:r>
              <a:rPr lang="en-US" sz="2200" dirty="0"/>
              <a:t> symbol group allows quick detection of  inter-cell NPRACH interference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795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9782" cy="4351338"/>
          </a:xfrm>
        </p:spPr>
        <p:txBody>
          <a:bodyPr>
            <a:normAutofit/>
          </a:bodyPr>
          <a:lstStyle/>
          <a:p>
            <a:r>
              <a:rPr lang="en-US" dirty="0"/>
              <a:t>Adopt the following enhancements for </a:t>
            </a:r>
            <a:r>
              <a:rPr lang="en-US" dirty="0" err="1"/>
              <a:t>feNB-IoT</a:t>
            </a:r>
            <a:r>
              <a:rPr lang="en-US" dirty="0"/>
              <a:t> NPRACH:</a:t>
            </a:r>
          </a:p>
          <a:p>
            <a:pPr lvl="1"/>
            <a:r>
              <a:rPr lang="en-US" dirty="0"/>
              <a:t>A frequency shift of k*0.75 kHz is applied to all NPRACH signal in a Cell.</a:t>
            </a:r>
          </a:p>
          <a:p>
            <a:pPr lvl="2"/>
            <a:r>
              <a:rPr lang="en-US" dirty="0"/>
              <a:t>FFS k=[-2, -1, 0, 1, 2] or [-2, -1 1 2].</a:t>
            </a:r>
          </a:p>
          <a:p>
            <a:pPr lvl="1"/>
            <a:r>
              <a:rPr lang="en-US" dirty="0"/>
              <a:t>A phase rotation of m*p/2 with m=0,1,2,3 is applied to the 4</a:t>
            </a:r>
            <a:r>
              <a:rPr lang="en-US" baseline="30000" dirty="0"/>
              <a:t>th</a:t>
            </a:r>
            <a:r>
              <a:rPr lang="en-US" dirty="0"/>
              <a:t> symbol group of each repetition.</a:t>
            </a:r>
          </a:p>
          <a:p>
            <a:pPr lvl="1"/>
            <a:r>
              <a:rPr lang="en-US" dirty="0"/>
              <a:t>Signaling of the above frequency shift and phase rotation is FFS.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154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207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NPRACH Reliability Enhancements  Qualcomm, …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Xiaofeng Wang</cp:lastModifiedBy>
  <cp:revision>36</cp:revision>
  <dcterms:created xsi:type="dcterms:W3CDTF">2017-02-12T10:40:17Z</dcterms:created>
  <dcterms:modified xsi:type="dcterms:W3CDTF">2017-05-17T07:28:06Z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-969306553</vt:i4>
  </property>
  <property fmtid="{D5CDD505-2E9C-101B-9397-08002B2CF9AE}" pid="3" name="_NewReviewCycle">
    <vt:lpwstr/>
  </property>
  <property fmtid="{D5CDD505-2E9C-101B-9397-08002B2CF9AE}" pid="4" name="_EmailSubject">
    <vt:lpwstr>WF on SR collection in RACH slot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