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69" r:id="rId3"/>
    <p:sldId id="26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39" autoAdjust="0"/>
    <p:restoredTop sz="94641" autoAdjust="0"/>
  </p:normalViewPr>
  <p:slideViewPr>
    <p:cSldViewPr>
      <p:cViewPr varScale="1">
        <p:scale>
          <a:sx n="70" d="100"/>
          <a:sy n="70" d="100"/>
        </p:scale>
        <p:origin x="1374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746DBE-BEAB-45F9-A286-6B6498DA0390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frequency-selective </a:t>
            </a:r>
            <a:r>
              <a:rPr lang="en-US" altLang="zh-CN" dirty="0" err="1" smtClean="0"/>
              <a:t>precoding</a:t>
            </a:r>
            <a:r>
              <a:rPr lang="en-US" altLang="zh-CN" dirty="0" smtClean="0"/>
              <a:t> in UL transmission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</a:t>
            </a:r>
            <a:r>
              <a:rPr lang="en-US" altLang="zh-CN" dirty="0">
                <a:solidFill>
                  <a:schemeClr val="tx1"/>
                </a:solidFill>
              </a:rPr>
              <a:t>,</a:t>
            </a:r>
            <a:r>
              <a:rPr lang="en-US" altLang="zh-CN" dirty="0">
                <a:solidFill>
                  <a:schemeClr val="bg2">
                    <a:lumMod val="90000"/>
                  </a:schemeClr>
                </a:solidFill>
              </a:rPr>
              <a:t> </a:t>
            </a:r>
            <a:r>
              <a:rPr lang="en-US" altLang="zh-CN" dirty="0" smtClean="0">
                <a:solidFill>
                  <a:schemeClr val="tx1"/>
                </a:solidFill>
              </a:rPr>
              <a:t>Samsung, </a:t>
            </a:r>
            <a:r>
              <a:rPr lang="en-US" altLang="zh-CN" dirty="0">
                <a:solidFill>
                  <a:schemeClr val="tx1"/>
                </a:solidFill>
              </a:rPr>
              <a:t>IITM, AT&amp;T</a:t>
            </a:r>
            <a:r>
              <a:rPr lang="en-US" altLang="zh-CN" dirty="0" smtClean="0">
                <a:solidFill>
                  <a:schemeClr val="tx1"/>
                </a:solidFill>
              </a:rPr>
              <a:t>, </a:t>
            </a:r>
            <a:r>
              <a:rPr lang="en-US" altLang="ja-JP" dirty="0" err="1">
                <a:solidFill>
                  <a:schemeClr val="tx1"/>
                </a:solidFill>
              </a:rPr>
              <a:t>Tejas</a:t>
            </a:r>
            <a:r>
              <a:rPr lang="en-US" altLang="ja-JP" dirty="0">
                <a:solidFill>
                  <a:schemeClr val="tx1"/>
                </a:solidFill>
              </a:rPr>
              <a:t> Networks, </a:t>
            </a:r>
            <a:r>
              <a:rPr lang="en-US" altLang="zh-CN" dirty="0" smtClean="0">
                <a:solidFill>
                  <a:schemeClr val="tx1"/>
                </a:solidFill>
              </a:rPr>
              <a:t>Softbank, </a:t>
            </a:r>
            <a:r>
              <a:rPr lang="en-US" altLang="ja-JP" dirty="0">
                <a:solidFill>
                  <a:schemeClr val="tx1"/>
                </a:solidFill>
              </a:rPr>
              <a:t>IITH,</a:t>
            </a:r>
            <a:r>
              <a:rPr lang="en-US" altLang="zh-CN" dirty="0">
                <a:solidFill>
                  <a:schemeClr val="tx1"/>
                </a:solidFill>
              </a:rPr>
              <a:t> </a:t>
            </a:r>
            <a:r>
              <a:rPr lang="en-US" altLang="ja-JP" dirty="0" err="1" smtClean="0">
                <a:solidFill>
                  <a:schemeClr val="tx1"/>
                </a:solidFill>
              </a:rPr>
              <a:t>CeWiT</a:t>
            </a:r>
            <a:r>
              <a:rPr lang="en-US" altLang="ja-JP" dirty="0" smtClean="0">
                <a:solidFill>
                  <a:schemeClr val="tx1"/>
                </a:solidFill>
              </a:rPr>
              <a:t>, KDDI, </a:t>
            </a:r>
            <a:r>
              <a:rPr lang="en-US" altLang="ja-JP" dirty="0">
                <a:solidFill>
                  <a:schemeClr val="tx1"/>
                </a:solidFill>
              </a:rPr>
              <a:t>Deutsche </a:t>
            </a:r>
            <a:r>
              <a:rPr lang="en-US" altLang="ja-JP" dirty="0" smtClean="0">
                <a:solidFill>
                  <a:schemeClr val="tx1"/>
                </a:solidFill>
              </a:rPr>
              <a:t>Telekom, CATR, </a:t>
            </a:r>
            <a:r>
              <a:rPr lang="en-US" altLang="ja-JP" dirty="0" smtClean="0">
                <a:solidFill>
                  <a:schemeClr val="tx1"/>
                </a:solidFill>
              </a:rPr>
              <a:t>SHARP, </a:t>
            </a:r>
            <a:r>
              <a:rPr lang="en-US" altLang="ja-JP" dirty="0" err="1" smtClean="0">
                <a:solidFill>
                  <a:schemeClr val="tx1"/>
                </a:solidFill>
              </a:rPr>
              <a:t>Interdigital</a:t>
            </a:r>
            <a:r>
              <a:rPr lang="en-US" altLang="ja-JP" dirty="0" smtClean="0">
                <a:solidFill>
                  <a:schemeClr val="tx1"/>
                </a:solidFill>
              </a:rPr>
              <a:t>, </a:t>
            </a:r>
            <a:r>
              <a:rPr lang="en-US" altLang="ja-JP" dirty="0" err="1" smtClean="0">
                <a:solidFill>
                  <a:schemeClr val="tx1"/>
                </a:solidFill>
              </a:rPr>
              <a:t>Xinwei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7373" y="96307"/>
            <a:ext cx="892925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ko-KR" sz="2400" dirty="0">
                <a:latin typeface="+mn-lt"/>
              </a:rPr>
              <a:t>3GPP TSG RAN WG1 Meeting #</a:t>
            </a:r>
            <a:r>
              <a:rPr lang="en-US" altLang="ko-KR" sz="2400" dirty="0" smtClean="0">
                <a:latin typeface="+mn-lt"/>
              </a:rPr>
              <a:t>89</a:t>
            </a:r>
            <a:r>
              <a:rPr lang="en-GB" altLang="ko-KR" sz="2400" dirty="0">
                <a:latin typeface="+mn-lt"/>
              </a:rPr>
              <a:t>	 </a:t>
            </a:r>
            <a:r>
              <a:rPr lang="en-GB" altLang="ko-KR" sz="2400" dirty="0" smtClean="0">
                <a:latin typeface="+mn-lt"/>
              </a:rPr>
              <a:t> </a:t>
            </a:r>
            <a:r>
              <a:rPr lang="en-GB" altLang="ko-KR" sz="2400" dirty="0">
                <a:latin typeface="+mn-lt"/>
              </a:rPr>
              <a:t>	</a:t>
            </a:r>
            <a:r>
              <a:rPr lang="en-GB" altLang="ko-KR" sz="2400" dirty="0" smtClean="0">
                <a:latin typeface="+mn-lt"/>
              </a:rPr>
              <a:t>            </a:t>
            </a:r>
            <a:r>
              <a:rPr lang="en-US" altLang="zh-CN" sz="2400" dirty="0" smtClean="0">
                <a:latin typeface="+mn-lt"/>
              </a:rPr>
              <a:t>R1-1709607 </a:t>
            </a:r>
            <a:endParaRPr lang="en-US" altLang="ru-RU" sz="2400" dirty="0" smtClean="0">
              <a:latin typeface="+mn-lt"/>
            </a:endParaRP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zh-CN" sz="2400" dirty="0" smtClean="0">
                <a:latin typeface="+mn-lt"/>
              </a:rPr>
              <a:t>Hangzhou, China, 15 -19 May 2017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ko-KR" sz="2400" dirty="0" smtClean="0">
                <a:latin typeface="+mn-lt"/>
              </a:rPr>
              <a:t>Agenda item – 7.1.2.1.4</a:t>
            </a:r>
            <a:endParaRPr lang="ko-KR" altLang="ko-KR" sz="2400" dirty="0" smtClean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40768"/>
            <a:ext cx="8382000" cy="5112568"/>
          </a:xfrm>
        </p:spPr>
        <p:txBody>
          <a:bodyPr>
            <a:normAutofit/>
          </a:bodyPr>
          <a:lstStyle/>
          <a:p>
            <a:r>
              <a:rPr lang="en-GB" altLang="zh-CN" sz="3600" dirty="0" smtClean="0"/>
              <a:t>Agreements in RAN1 meeting #88:</a:t>
            </a:r>
            <a:endParaRPr lang="en-US" altLang="zh-CN" dirty="0" smtClean="0"/>
          </a:p>
          <a:p>
            <a:pPr lvl="1" hangingPunct="0"/>
            <a:r>
              <a:rPr lang="en-GB" altLang="zh-CN" sz="2000" i="1" dirty="0"/>
              <a:t>Scheme A: Codebook based UL transmission</a:t>
            </a:r>
            <a:endParaRPr lang="zh-CN" altLang="zh-CN" sz="1600" dirty="0"/>
          </a:p>
          <a:p>
            <a:pPr lvl="2" hangingPunct="0"/>
            <a:r>
              <a:rPr lang="en-GB" altLang="zh-CN" sz="1800" i="1" dirty="0"/>
              <a:t>For the previous agreement “Support frequency selective </a:t>
            </a:r>
            <a:r>
              <a:rPr lang="en-GB" altLang="zh-CN" sz="1800" i="1" dirty="0" err="1"/>
              <a:t>precoding</a:t>
            </a:r>
            <a:r>
              <a:rPr lang="en-GB" altLang="zh-CN" sz="1800" i="1" dirty="0"/>
              <a:t> for CP-OFDM when the number of transmission port(s) is equal to or greater than X (FFS: Value of X).”, FFS the value X and the interpretation of transmission port(s)</a:t>
            </a:r>
            <a:endParaRPr lang="zh-CN" altLang="zh-CN" sz="1200" dirty="0"/>
          </a:p>
          <a:p>
            <a:pPr lvl="1" fontAlgn="base" hangingPunct="0"/>
            <a:r>
              <a:rPr lang="en-GB" altLang="zh-CN" sz="2000" i="1" dirty="0" smtClean="0"/>
              <a:t>Scheme </a:t>
            </a:r>
            <a:r>
              <a:rPr lang="en-GB" altLang="zh-CN" sz="2000" i="1" dirty="0"/>
              <a:t>B: Non-codebook based UL transmission</a:t>
            </a:r>
            <a:endParaRPr lang="zh-CN" altLang="zh-CN" sz="2000" dirty="0"/>
          </a:p>
          <a:p>
            <a:pPr lvl="2" fontAlgn="base" hangingPunct="0"/>
            <a:r>
              <a:rPr lang="en-GB" altLang="zh-CN" sz="1800" i="1" dirty="0"/>
              <a:t>For the previous agreement “Support frequency selective </a:t>
            </a:r>
            <a:r>
              <a:rPr lang="en-GB" altLang="zh-CN" sz="1800" i="1" dirty="0" err="1"/>
              <a:t>precoding</a:t>
            </a:r>
            <a:r>
              <a:rPr lang="en-GB" altLang="zh-CN" sz="1800" i="1" dirty="0"/>
              <a:t> for CP-OFDM when the number of transmission port(s) is equal to or greater than Y (FFS: Value of Y).”, FFS the value Y and the interpretation of transmission port(s)</a:t>
            </a:r>
            <a:endParaRPr lang="zh-CN" altLang="zh-CN" sz="1800" dirty="0"/>
          </a:p>
          <a:p>
            <a:pPr lvl="1"/>
            <a:endParaRPr lang="en-US" sz="2200" dirty="0" smtClean="0"/>
          </a:p>
          <a:p>
            <a:pPr lvl="1">
              <a:buNone/>
            </a:pPr>
            <a:endParaRPr lang="en-US" altLang="zh-CN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674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052736"/>
            <a:ext cx="8382000" cy="4752528"/>
          </a:xfrm>
        </p:spPr>
        <p:txBody>
          <a:bodyPr>
            <a:normAutofit/>
          </a:bodyPr>
          <a:lstStyle/>
          <a:p>
            <a:pPr lvl="0"/>
            <a:endParaRPr lang="en-US" altLang="zh-CN" sz="2400" dirty="0" smtClean="0"/>
          </a:p>
          <a:p>
            <a:pPr hangingPunct="0"/>
            <a:r>
              <a:rPr lang="en-US" altLang="zh-CN" sz="2400" i="1" dirty="0" smtClean="0"/>
              <a:t>For UL transmissions:</a:t>
            </a:r>
            <a:endParaRPr lang="zh-CN" altLang="zh-CN" sz="2000" dirty="0"/>
          </a:p>
          <a:p>
            <a:pPr lvl="1" hangingPunct="0"/>
            <a:r>
              <a:rPr lang="en-GB" altLang="zh-CN" sz="2400" i="1" dirty="0"/>
              <a:t>F</a:t>
            </a:r>
            <a:r>
              <a:rPr lang="en-GB" altLang="zh-CN" sz="2400" i="1" dirty="0" smtClean="0"/>
              <a:t>requency </a:t>
            </a:r>
            <a:r>
              <a:rPr lang="en-GB" altLang="zh-CN" sz="2400" i="1" dirty="0"/>
              <a:t>selective </a:t>
            </a:r>
            <a:r>
              <a:rPr lang="en-GB" altLang="zh-CN" sz="2400" i="1" dirty="0" err="1"/>
              <a:t>precoding</a:t>
            </a:r>
            <a:r>
              <a:rPr lang="en-GB" altLang="zh-CN" sz="2400" i="1" dirty="0"/>
              <a:t> for </a:t>
            </a:r>
            <a:r>
              <a:rPr lang="en-GB" altLang="zh-CN" sz="2400" i="1" dirty="0" smtClean="0"/>
              <a:t>CP-OFDM can be configured by </a:t>
            </a:r>
            <a:r>
              <a:rPr lang="en-GB" altLang="zh-CN" sz="2400" i="1" dirty="0" err="1" smtClean="0"/>
              <a:t>gNB</a:t>
            </a:r>
            <a:r>
              <a:rPr lang="en-GB" altLang="zh-CN" sz="2400" i="1" dirty="0" smtClean="0"/>
              <a:t> without the limitation of X and Y ports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0674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2477</TotalTime>
  <Words>178</Words>
  <Application>Microsoft Office PowerPoint</Application>
  <PresentationFormat>全屏显示(4:3)</PresentationFormat>
  <Paragraphs>17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9" baseType="lpstr">
      <vt:lpstr>맑은 고딕</vt:lpstr>
      <vt:lpstr>ＭＳ Ｐゴシック</vt:lpstr>
      <vt:lpstr>宋体</vt:lpstr>
      <vt:lpstr>Arial</vt:lpstr>
      <vt:lpstr>Calibri</vt:lpstr>
      <vt:lpstr>Office 主题</vt:lpstr>
      <vt:lpstr>WF on frequency-selective precoding in UL transmission</vt:lpstr>
      <vt:lpstr>Background</vt:lpstr>
      <vt:lpstr>Proposal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quantized CSI reporting in Advanced CSI</dc:title>
  <dc:creator>张瑞齐</dc:creator>
  <cp:lastModifiedBy>Zhangleiming (Roger)</cp:lastModifiedBy>
  <cp:revision>151</cp:revision>
  <dcterms:created xsi:type="dcterms:W3CDTF">2016-11-10T12:10:39Z</dcterms:created>
  <dcterms:modified xsi:type="dcterms:W3CDTF">2017-05-17T04:31:20Z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(2)2dUBic+EacfbtbUTd7BDTUFjHHXBC9SW4RE6gHkuGev2yWZNUK01ur1gZY6qJENwz2EsCfCC
9fJxSh19Q3NKPq/P1YiRaHm5XrPfMD8+gjG4+sCAs8RtkN8g83RM0KZzi3CNmHw3HG7AF/81
nj7SMiJiq6jvTmi2/MN84xSY0i5siUgoEqLwhwooux2F/m2Qiu8Phhj7MZXxwbDlz1VtN5EA
PzsQPdxr2kvKwpILh+</vt:lpwstr>
  </property>
  <property fmtid="{D5CDD505-2E9C-101B-9397-08002B2CF9AE}" pid="3" name="_2015_ms_pID_7253431">
    <vt:lpwstr>KchIHVmDhUKJ2gVpODoQ1Cj3zLU5PaSKd3OnWRVviHFS2p2pOU0bcB
SU8L2lalIBWK7XpOw/C+USdQLl3lqSbOvQq2HTyfILDu8kuCAG2+8bRK0PIkFz7ATRk6ddYq
qZQ1AXJrgbt+0KLSRppmvohtl1Q/DVEaaTDd+2zYVmwaHpQ3pzZFMLyY2oJsvg1YsTEUeQQO
12lqGG6+wON2wUpz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1494903192</vt:lpwstr>
  </property>
</Properties>
</file>