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2" r:id="rId3"/>
    <p:sldId id="32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1" d="100"/>
          <a:sy n="91" d="100"/>
        </p:scale>
        <p:origin x="-169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2017/5/17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GB" altLang="ko-KR" sz="3600" dirty="0" smtClean="0"/>
              <a:t>evaluation for power saving physical signal/channel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ZTE,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Samsung…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3GPP TSG RAN WG1 Meeting #89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Hangzhou, P.R. China 15th – 19th May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Agenda </a:t>
            </a:r>
            <a:r>
              <a:rPr lang="en-US" altLang="ko-KR" sz="1800" b="1" dirty="0">
                <a:cs typeface="Times New Roman" pitchFamily="18" charset="0"/>
              </a:rPr>
              <a:t>item </a:t>
            </a:r>
            <a:r>
              <a:rPr lang="en-US" altLang="ko-KR" sz="1800" b="1" dirty="0" smtClean="0">
                <a:cs typeface="Times New Roman" pitchFamily="18" charset="0"/>
              </a:rPr>
              <a:t>6.2.7.1.1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R1-1709605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US" altLang="ko-KR" sz="2400" dirty="0" smtClean="0"/>
              <a:t>Agreement in this meeting:</a:t>
            </a:r>
          </a:p>
          <a:p>
            <a:pPr lvl="1"/>
            <a:r>
              <a:rPr lang="en-US" altLang="ko-KR" sz="2000" dirty="0" smtClean="0"/>
              <a:t>A </a:t>
            </a:r>
            <a:r>
              <a:rPr lang="en-US" altLang="ko-KR" sz="2000" dirty="0"/>
              <a:t>physical signal/channel indicating whether the UE needs to decode subsequent physical channel(s) is introduced, at least for idle mode paging. Candidates for the signal/channel are:</a:t>
            </a:r>
          </a:p>
          <a:p>
            <a:pPr lvl="2"/>
            <a:r>
              <a:rPr lang="en-US" altLang="ko-KR" sz="1600" dirty="0" smtClean="0"/>
              <a:t>Wake-up </a:t>
            </a:r>
            <a:r>
              <a:rPr lang="en-US" altLang="ko-KR" sz="1600" dirty="0"/>
              <a:t>signal or DTX</a:t>
            </a:r>
          </a:p>
          <a:p>
            <a:pPr lvl="2"/>
            <a:r>
              <a:rPr lang="en-US" altLang="ko-KR" sz="1600" dirty="0" smtClean="0"/>
              <a:t>Go-to-sleep </a:t>
            </a:r>
            <a:r>
              <a:rPr lang="en-US" altLang="ko-KR" sz="1600" dirty="0"/>
              <a:t>signal or DTX</a:t>
            </a:r>
          </a:p>
          <a:p>
            <a:pPr lvl="2"/>
            <a:r>
              <a:rPr lang="en-US" altLang="ko-KR" sz="1600" dirty="0" smtClean="0"/>
              <a:t>Wake-up </a:t>
            </a:r>
            <a:r>
              <a:rPr lang="en-US" altLang="ko-KR" sz="1600" dirty="0"/>
              <a:t>signal with no DTX</a:t>
            </a:r>
          </a:p>
          <a:p>
            <a:pPr lvl="2"/>
            <a:r>
              <a:rPr lang="en-US" altLang="ko-KR" sz="1600" dirty="0" smtClean="0"/>
              <a:t>Downlink </a:t>
            </a:r>
            <a:r>
              <a:rPr lang="en-US" altLang="ko-KR" sz="1600" dirty="0"/>
              <a:t>control information</a:t>
            </a:r>
          </a:p>
          <a:p>
            <a:pPr lvl="2"/>
            <a:r>
              <a:rPr lang="en-US" altLang="ko-KR" sz="1600" dirty="0" smtClean="0"/>
              <a:t>FFS </a:t>
            </a:r>
            <a:r>
              <a:rPr lang="en-US" altLang="ko-KR" sz="1600" dirty="0"/>
              <a:t>whether synchronization to the camped-on cell is assumed for detecting/decoding WUS/GTS, depending on the (e)DRX cycle length</a:t>
            </a:r>
          </a:p>
          <a:p>
            <a:pPr lvl="2"/>
            <a:r>
              <a:rPr lang="en-US" altLang="ko-KR" sz="1600" dirty="0" smtClean="0"/>
              <a:t>Design </a:t>
            </a:r>
            <a:r>
              <a:rPr lang="en-US" altLang="ko-KR" sz="1600" dirty="0"/>
              <a:t>details are FFS</a:t>
            </a:r>
          </a:p>
          <a:p>
            <a:pPr lvl="1"/>
            <a:r>
              <a:rPr lang="en-US" altLang="ko-KR" sz="2000" dirty="0" smtClean="0"/>
              <a:t>Connected </a:t>
            </a:r>
            <a:r>
              <a:rPr lang="en-US" altLang="ko-KR" sz="2000" dirty="0"/>
              <a:t>mode DRX is FFS</a:t>
            </a:r>
          </a:p>
          <a:p>
            <a:pPr lvl="1"/>
            <a:endParaRPr lang="en-US" altLang="ko-KR" sz="2000" dirty="0" smtClean="0"/>
          </a:p>
          <a:p>
            <a:endParaRPr lang="en-US" altLang="ko-KR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066800"/>
            <a:ext cx="8610600" cy="5257800"/>
          </a:xfrm>
        </p:spPr>
        <p:txBody>
          <a:bodyPr/>
          <a:lstStyle/>
          <a:p>
            <a:pPr latinLnBrk="1"/>
            <a:r>
              <a:rPr lang="en-US" altLang="ko-KR" sz="2400" dirty="0"/>
              <a:t>In the evaluation of new physical signal/channel indicating whether the UE needs to decode subsequent physical channel(s), it is recommended to provide assumptions on the followings based on the link level simulation </a:t>
            </a:r>
            <a:endParaRPr lang="ko-KR" altLang="ko-KR" sz="2400" dirty="0"/>
          </a:p>
          <a:p>
            <a:pPr lvl="1" latinLnBrk="1"/>
            <a:r>
              <a:rPr lang="en-US" altLang="ko-KR" sz="2000" dirty="0" smtClean="0"/>
              <a:t>Required </a:t>
            </a:r>
            <a:r>
              <a:rPr lang="en-US" altLang="ko-KR" sz="2000" dirty="0"/>
              <a:t>amount of </a:t>
            </a:r>
            <a:r>
              <a:rPr lang="en-US" altLang="ko-KR" sz="2000" dirty="0" smtClean="0"/>
              <a:t>time units (e.g. subframe, symbol) for </a:t>
            </a:r>
            <a:r>
              <a:rPr lang="en-US" altLang="ko-KR" sz="2000" dirty="0"/>
              <a:t>the new physical signal/channel transmission</a:t>
            </a:r>
            <a:endParaRPr lang="ko-KR" altLang="ko-KR" sz="2000" dirty="0"/>
          </a:p>
          <a:p>
            <a:pPr lvl="1" latinLnBrk="1"/>
            <a:r>
              <a:rPr lang="en-US" altLang="ko-KR" sz="2000" dirty="0" smtClean="0"/>
              <a:t>Required </a:t>
            </a:r>
            <a:r>
              <a:rPr lang="en-US" altLang="ko-KR" sz="2000" dirty="0"/>
              <a:t>amount of </a:t>
            </a:r>
            <a:r>
              <a:rPr lang="en-US" altLang="ko-KR" sz="2000" dirty="0" smtClean="0"/>
              <a:t>time units </a:t>
            </a:r>
            <a:r>
              <a:rPr lang="en-US" altLang="ko-KR" sz="2000" dirty="0"/>
              <a:t>(e.g. subframe, symbol)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for subsequent NPDCCH/NPDSCH transmission</a:t>
            </a:r>
            <a:endParaRPr lang="ko-KR" altLang="ko-KR" sz="2000" dirty="0"/>
          </a:p>
          <a:p>
            <a:pPr lvl="1" latinLnBrk="1"/>
            <a:endParaRPr lang="en-US" altLang="ko-KR" sz="1400" dirty="0" smtClean="0"/>
          </a:p>
          <a:p>
            <a:pPr latinLnBrk="1"/>
            <a:r>
              <a:rPr lang="en-US" altLang="ko-KR" sz="2400" dirty="0" smtClean="0"/>
              <a:t>In case of connected DRX mode, it is recommended to provide assumption of traffic model used for the evaluation.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39167</TotalTime>
  <Words>207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evaluation for power saving physical signal/channel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Seunggye Hwang</cp:lastModifiedBy>
  <cp:revision>1239</cp:revision>
  <dcterms:created xsi:type="dcterms:W3CDTF">2010-05-12T23:28:36Z</dcterms:created>
  <dcterms:modified xsi:type="dcterms:W3CDTF">2017-05-17T07:30:21Z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