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smtClean="0"/>
              <a:t>Feedback for Resource Allocation</a:t>
            </a:r>
            <a:endParaRPr 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 smtClean="0"/>
              <a:t>R1-1709594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6.2.9.2.3.4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For link adaptation and proper TX parameters setting (including power control) it is beneficial to know channel quality at both transmitting and receiving sides</a:t>
            </a:r>
          </a:p>
          <a:p>
            <a:pPr lvl="0"/>
            <a:r>
              <a:rPr lang="en-US" dirty="0" smtClean="0"/>
              <a:t>Moreover, the Remote UE needs to be able to request resources for transmission, receive grant for transmission, and estimate pathloss for TX </a:t>
            </a:r>
            <a:r>
              <a:rPr lang="en-US" smtClean="0"/>
              <a:t>power setting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At least the following information is signaled from Remote UE to Relay UE</a:t>
            </a:r>
          </a:p>
          <a:p>
            <a:pPr lvl="1"/>
            <a:r>
              <a:rPr lang="en-US" dirty="0"/>
              <a:t>Sidelink Buffer Status Report / Scheduling Request</a:t>
            </a:r>
          </a:p>
          <a:p>
            <a:pPr lvl="1"/>
            <a:r>
              <a:rPr lang="en-US" dirty="0"/>
              <a:t>Sidelink RSSI and RSRP measured at least on PSSCH</a:t>
            </a:r>
          </a:p>
          <a:p>
            <a:pPr lvl="1"/>
            <a:r>
              <a:rPr lang="en-US" dirty="0"/>
              <a:t>Sidelink Power headroom</a:t>
            </a:r>
          </a:p>
          <a:p>
            <a:pPr lvl="0"/>
            <a:r>
              <a:rPr lang="en-US" dirty="0"/>
              <a:t>At least the following information is signaled from Relay UE to Remote UE</a:t>
            </a:r>
          </a:p>
          <a:p>
            <a:pPr lvl="1"/>
            <a:r>
              <a:rPr lang="en-US" dirty="0"/>
              <a:t>Sidelink RSSI and RSRP measured at least on PSSCH</a:t>
            </a:r>
          </a:p>
          <a:p>
            <a:pPr lvl="1"/>
            <a:r>
              <a:rPr lang="en-US" dirty="0"/>
              <a:t>Sidelink grant / TX parameters scheduling (including MCS, TX power, number of TTIs, sub-channel, etc.)</a:t>
            </a:r>
          </a:p>
          <a:p>
            <a:r>
              <a:rPr lang="en-US" dirty="0"/>
              <a:t>Signaling of the feedback / control information is carried by MAC CE and SCI format</a:t>
            </a:r>
          </a:p>
          <a:p>
            <a:pPr lvl="1"/>
            <a:r>
              <a:rPr lang="en-US" dirty="0"/>
              <a:t>FFS what is signaled in MAC CE, what in SCI, and what in both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</Words>
  <Application>Microsoft Office PowerPoint</Application>
  <PresentationFormat>On-screen Show 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Feedback for Resource Allocation</vt:lpstr>
      <vt:lpstr>Background (1/2)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2017-05-17T05:41:38Z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2017-04-03 16:07:33Z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