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0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26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41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98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818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74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0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3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08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901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82CF4-BB4F-4771-A2B8-D204955BF3E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6EB55-7397-43E5-A3F3-0802F8CB1D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2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evaluation assumptions </a:t>
            </a:r>
            <a:r>
              <a:rPr lang="en-GB" dirty="0" smtClean="0"/>
              <a:t>for aerial </a:t>
            </a:r>
            <a:r>
              <a:rPr lang="en-GB" dirty="0"/>
              <a:t>v</a:t>
            </a:r>
            <a:r>
              <a:rPr lang="en-GB" dirty="0" smtClean="0"/>
              <a:t>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smtClean="0"/>
              <a:t>HiSilicon, </a:t>
            </a:r>
            <a:r>
              <a:rPr lang="en-US" dirty="0" smtClean="0"/>
              <a:t>intel, LGE…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R1-1709546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 May,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42753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120462"/>
            <a:ext cx="11135785" cy="5628068"/>
          </a:xfrm>
        </p:spPr>
        <p:txBody>
          <a:bodyPr>
            <a:noAutofit/>
          </a:bodyPr>
          <a:lstStyle/>
          <a:p>
            <a:pPr lvl="1"/>
            <a:r>
              <a:rPr kumimoji="1" lang="en-US" dirty="0"/>
              <a:t>The following </a:t>
            </a:r>
            <a:r>
              <a:rPr kumimoji="1" lang="en-US" dirty="0" smtClean="0"/>
              <a:t>BS antenna </a:t>
            </a:r>
            <a:r>
              <a:rPr kumimoji="1" lang="en-US" dirty="0"/>
              <a:t>configuration is added for the evaluation of </a:t>
            </a:r>
            <a:r>
              <a:rPr kumimoji="1" lang="en-US" dirty="0" err="1"/>
              <a:t>UMi</a:t>
            </a:r>
            <a:r>
              <a:rPr kumimoji="1" lang="en-US" dirty="0"/>
              <a:t> AV, </a:t>
            </a:r>
            <a:r>
              <a:rPr kumimoji="1" lang="en-US" dirty="0" err="1"/>
              <a:t>UMa</a:t>
            </a:r>
            <a:r>
              <a:rPr kumimoji="1" lang="en-US" dirty="0"/>
              <a:t> AV and </a:t>
            </a:r>
            <a:r>
              <a:rPr kumimoji="1" lang="en-US" dirty="0" err="1"/>
              <a:t>RMa</a:t>
            </a:r>
            <a:r>
              <a:rPr kumimoji="1" lang="en-US" dirty="0"/>
              <a:t> AV</a:t>
            </a:r>
          </a:p>
          <a:p>
            <a:pPr lvl="2"/>
            <a:r>
              <a:rPr kumimoji="1" lang="en-US" dirty="0"/>
              <a:t> (M, N, P) = (8, 4, 2) according to TR36.873 with 16Tx ports and </a:t>
            </a:r>
            <a:r>
              <a:rPr kumimoji="1" lang="en-US" dirty="0" smtClean="0"/>
              <a:t>16Rx for </a:t>
            </a:r>
            <a:r>
              <a:rPr kumimoji="1" lang="en-US" dirty="0" err="1" smtClean="0"/>
              <a:t>UMa</a:t>
            </a:r>
            <a:r>
              <a:rPr kumimoji="1" lang="en-US" dirty="0" smtClean="0"/>
              <a:t> and </a:t>
            </a:r>
            <a:r>
              <a:rPr kumimoji="1" lang="en-US" dirty="0" err="1" smtClean="0"/>
              <a:t>UMi</a:t>
            </a:r>
            <a:r>
              <a:rPr kumimoji="1" lang="en-US" dirty="0" smtClean="0"/>
              <a:t>.</a:t>
            </a:r>
          </a:p>
          <a:p>
            <a:pPr lvl="2"/>
            <a:r>
              <a:rPr kumimoji="1" lang="en-US" altLang="zh-CN" dirty="0"/>
              <a:t> (M, N, P) = (8, 4, 2) according to TR36.873 with 16Tx ports and 16Rx </a:t>
            </a:r>
            <a:r>
              <a:rPr kumimoji="1" lang="en-US" altLang="zh-CN" dirty="0" smtClean="0"/>
              <a:t>for </a:t>
            </a:r>
            <a:r>
              <a:rPr kumimoji="1" lang="en-US" altLang="zh-CN" dirty="0" err="1" smtClean="0"/>
              <a:t>RMa</a:t>
            </a:r>
            <a:r>
              <a:rPr kumimoji="1" lang="en-US" altLang="zh-CN" dirty="0" smtClean="0"/>
              <a:t> optionally.</a:t>
            </a:r>
            <a:endParaRPr kumimoji="1" lang="en-US" dirty="0"/>
          </a:p>
          <a:p>
            <a:pPr lvl="1"/>
            <a:r>
              <a:rPr kumimoji="1" lang="en-US" dirty="0" smtClean="0"/>
              <a:t>Number of terrestrial or aerial UT antennas</a:t>
            </a:r>
          </a:p>
          <a:p>
            <a:pPr lvl="2"/>
            <a:r>
              <a:rPr kumimoji="1" lang="en-US" dirty="0" smtClean="0"/>
              <a:t>[4] </a:t>
            </a:r>
            <a:r>
              <a:rPr kumimoji="1" lang="en-US" dirty="0" smtClean="0"/>
              <a:t>or </a:t>
            </a:r>
            <a:r>
              <a:rPr kumimoji="1" lang="en-US" dirty="0" smtClean="0"/>
              <a:t>[8] </a:t>
            </a:r>
            <a:r>
              <a:rPr kumimoji="1" lang="en-US" dirty="0" smtClean="0"/>
              <a:t>optionally for the number of Rx </a:t>
            </a:r>
            <a:r>
              <a:rPr kumimoji="1" lang="en-US" dirty="0" smtClean="0"/>
              <a:t>antenna</a:t>
            </a:r>
            <a:endParaRPr kumimoji="1"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00668" y="133829"/>
            <a:ext cx="9992784" cy="844965"/>
          </a:xfrm>
        </p:spPr>
        <p:txBody>
          <a:bodyPr/>
          <a:lstStyle/>
          <a:p>
            <a:pPr algn="ctr"/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5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134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Calibri Light</vt:lpstr>
      <vt:lpstr>Office 主题</vt:lpstr>
      <vt:lpstr>WF on evaluation assumptions for aerial vehicles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Fast Fading Channel Models for Aerial Vehicles</dc:title>
  <dc:creator>Huawei</dc:creator>
  <cp:lastModifiedBy>Huawei</cp:lastModifiedBy>
  <cp:revision>44</cp:revision>
  <dcterms:created xsi:type="dcterms:W3CDTF">2017-04-06T05:41:14Z</dcterms:created>
  <dcterms:modified xsi:type="dcterms:W3CDTF">2017-05-17T10:50:11Z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(2)5xgtwSq2bhfn2wr+f1q9rnOyg7Vp1yDpTPshoqWjuPMCQqEZeeLHKKcswalWsp5JMl7AXnPz
hiA7rxDuwbI4rwCorsHg0kROkFuJJct52Kvtsqyd5Fjn7+p5lgTiGHL5TxtAlKCRVxQJh8AC
pyb1rnIJt4vBAycWpmj634o9T+cFKFALLGRSvrwukK4rUleRZEIIlbOAhU9Dms5niKqQSdzh
sauZGZP0R6afk5r5FF</vt:lpwstr>
  </property>
  <property fmtid="{D5CDD505-2E9C-101B-9397-08002B2CF9AE}" pid="3" name="_2015_ms_pID_7253431">
    <vt:lpwstr>ExaWyPZ3YBYaY+ldWTU1WK3ELEAM0joJVTA2a24W+EMcUdlGGTcU6l
P8DX+Ph66xRQWVB2Lf1Tm9uoruEvgNpd1EsOM+OHw91/6Mvxmb6UZkRZXBcVBcmbJZmleqLm
ddcdjvq2sIETAcL4AN05S2CVFTc5qcUpba7CO2caGwT2ZyHQMYnSS9JYnhj3seEwh5fvzIWy
eCrVHBfYkSk6mfla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1494951594</vt:lpwstr>
  </property>
</Properties>
</file>