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8" autoAdjust="0"/>
    <p:restoredTop sz="94660"/>
  </p:normalViewPr>
  <p:slideViewPr>
    <p:cSldViewPr>
      <p:cViewPr varScale="1">
        <p:scale>
          <a:sx n="85" d="100"/>
          <a:sy n="85" d="100"/>
        </p:scale>
        <p:origin x="1560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lang="en-US" dirty="0"/>
              <a:t>Long PUCCH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Qualcomm</a:t>
            </a:r>
          </a:p>
          <a:p>
            <a:r>
              <a:rPr lang="en-US" altLang="ja-JP" dirty="0"/>
              <a:t>[]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#89			                      R1-1</a:t>
            </a:r>
            <a:r>
              <a:rPr lang="en-US" altLang="ja-JP" b="1">
                <a:latin typeface="Times New Roman" pitchFamily="18" charset="0"/>
                <a:cs typeface="Times New Roman" pitchFamily="18" charset="0"/>
              </a:rPr>
              <a:t>709527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Hangzhou,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15th – 19th May,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</a:t>
            </a:r>
            <a:r>
              <a:rPr lang="en-US" altLang="ko-KR" sz="1800"/>
              <a:t>: 7.1.3.2.2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u="sng" dirty="0"/>
              <a:t>Agreements (88bis):</a:t>
            </a:r>
            <a:endParaRPr lang="en-US" b="1" u="sng" dirty="0"/>
          </a:p>
          <a:p>
            <a:pPr lvl="0"/>
            <a:r>
              <a:rPr lang="en-US" dirty="0"/>
              <a:t>The set of the number of symbols for long duration NR-PUCCH in a slot includes {4, 5, 6, 7, 8, 9, 10, 11, 12, 13, 14}</a:t>
            </a:r>
          </a:p>
          <a:p>
            <a:pPr lvl="1"/>
            <a:r>
              <a:rPr lang="en-US" dirty="0"/>
              <a:t>FFS whether or not it depends on the slot type, # of symbols per slot, etc.</a:t>
            </a:r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/>
          </a:bodyPr>
          <a:lstStyle/>
          <a:p>
            <a:r>
              <a:rPr lang="en-US" dirty="0"/>
              <a:t>For long PUCCH, support  DMRS at fixed locations with respect to symbol 0 in the slot, regardless of the starting symbol of long PUCCH. </a:t>
            </a:r>
          </a:p>
          <a:p>
            <a:pPr lvl="1"/>
            <a:r>
              <a:rPr lang="en-US" dirty="0"/>
              <a:t>For 1 or 2 bit(s) UCI payload</a:t>
            </a:r>
          </a:p>
          <a:p>
            <a:pPr lvl="2"/>
            <a:r>
              <a:rPr lang="en-US" altLang="ja-JP" dirty="0"/>
              <a:t>The set of DMRS locations are symbol {1, 3, 5} for 7-symbol slot </a:t>
            </a:r>
          </a:p>
          <a:p>
            <a:pPr lvl="2"/>
            <a:r>
              <a:rPr lang="en-US" altLang="ja-JP" dirty="0"/>
              <a:t>The set of DMRS locations {1, 3, 5, 8, 10, 12} for 14-symbol slot </a:t>
            </a:r>
          </a:p>
          <a:p>
            <a:pPr marL="342900" lvl="2" indent="-342900"/>
            <a:r>
              <a:rPr lang="en-US" altLang="ja-JP" sz="3200" dirty="0"/>
              <a:t>Depending on the long PUCCH duration, a subset of the above DMRS locations can be used. </a:t>
            </a:r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66394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</TotalTime>
  <Words>176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Arial</vt:lpstr>
      <vt:lpstr>Calibri</vt:lpstr>
      <vt:lpstr>Times New Roman</vt:lpstr>
      <vt:lpstr>Office テーマ</vt:lpstr>
      <vt:lpstr>WF on Long PUCCH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Yi Huang</cp:lastModifiedBy>
  <cp:revision>54</cp:revision>
  <dcterms:created xsi:type="dcterms:W3CDTF">2017-02-16T14:32:33Z</dcterms:created>
  <dcterms:modified xsi:type="dcterms:W3CDTF">2017-05-16T10:29:46Z</dcterms:modified>
</cp:coreProperties>
</file>