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4" r:id="rId4"/>
    <p:sldId id="292" r:id="rId5"/>
    <p:sldId id="291" r:id="rId6"/>
    <p:sldId id="29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LOS channel models for </a:t>
            </a:r>
            <a:r>
              <a:rPr lang="en-US" altLang="zh-CN" dirty="0" err="1"/>
              <a:t>UMa</a:t>
            </a:r>
            <a:r>
              <a:rPr lang="en-US" altLang="zh-CN" dirty="0"/>
              <a:t> AV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R1-1709525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19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Channel modeling proposals </a:t>
            </a:r>
            <a:r>
              <a:rPr lang="en-US" altLang="zh-CN" sz="2000" dirty="0"/>
              <a:t>for </a:t>
            </a:r>
            <a:r>
              <a:rPr lang="en-US" altLang="zh-CN" sz="2000" dirty="0" err="1"/>
              <a:t>UMa</a:t>
            </a:r>
            <a:r>
              <a:rPr lang="en-US" altLang="zh-CN" sz="2000" dirty="0"/>
              <a:t> AV are summarized in R1-1709168</a:t>
            </a:r>
          </a:p>
          <a:p>
            <a:pPr lvl="0"/>
            <a:r>
              <a:rPr lang="en-US" sz="2000" dirty="0"/>
              <a:t>Comparison of </a:t>
            </a:r>
            <a:r>
              <a:rPr lang="en-US" sz="2000" dirty="0" err="1"/>
              <a:t>pathloss</a:t>
            </a:r>
            <a:r>
              <a:rPr lang="en-US" sz="2000" dirty="0"/>
              <a:t> proposals for </a:t>
            </a:r>
            <a:r>
              <a:rPr lang="en-US" sz="2000" dirty="0" err="1"/>
              <a:t>UMa</a:t>
            </a:r>
            <a:r>
              <a:rPr lang="en-US" sz="2000" dirty="0"/>
              <a:t> AV LOS</a:t>
            </a:r>
          </a:p>
          <a:p>
            <a:pPr lvl="0"/>
            <a:endParaRPr lang="sv-SE" sz="2000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8963" t="3170" r="8629"/>
          <a:stretch/>
        </p:blipFill>
        <p:spPr bwMode="auto">
          <a:xfrm>
            <a:off x="2279576" y="2304256"/>
            <a:ext cx="7416824" cy="44756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790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Observations from the comparison of </a:t>
            </a:r>
            <a:r>
              <a:rPr lang="en-US" sz="2000" dirty="0" err="1"/>
              <a:t>pathloss</a:t>
            </a:r>
            <a:r>
              <a:rPr lang="en-US" sz="2000" dirty="0"/>
              <a:t> proposals for </a:t>
            </a:r>
            <a:r>
              <a:rPr lang="en-US" sz="2000" dirty="0" err="1"/>
              <a:t>UMa</a:t>
            </a:r>
            <a:r>
              <a:rPr lang="en-US" sz="2000" dirty="0"/>
              <a:t> AV LOS</a:t>
            </a:r>
          </a:p>
          <a:p>
            <a:pPr lvl="1"/>
            <a:r>
              <a:rPr lang="en-US" sz="2000" dirty="0"/>
              <a:t>Breakpoint does not fall within the range of interest</a:t>
            </a:r>
          </a:p>
          <a:p>
            <a:pPr lvl="1"/>
            <a:r>
              <a:rPr lang="en-US" sz="2000" dirty="0"/>
              <a:t>All proposed </a:t>
            </a:r>
            <a:r>
              <a:rPr lang="en-US" sz="2000" dirty="0" err="1"/>
              <a:t>pathloss</a:t>
            </a:r>
            <a:r>
              <a:rPr lang="en-US" sz="2000" dirty="0"/>
              <a:t> models are close except there exists about 5dB offset in the model from Source 2</a:t>
            </a:r>
          </a:p>
          <a:p>
            <a:pPr lvl="1"/>
            <a:r>
              <a:rPr lang="en-US" sz="2000" dirty="0"/>
              <a:t>The </a:t>
            </a:r>
            <a:r>
              <a:rPr lang="en-US" sz="2000" dirty="0" err="1"/>
              <a:t>pathloss</a:t>
            </a:r>
            <a:r>
              <a:rPr lang="en-US" sz="2000" dirty="0"/>
              <a:t> exponent is 2.2 in PL</a:t>
            </a:r>
            <a:r>
              <a:rPr lang="en-US" sz="1400" dirty="0"/>
              <a:t>1</a:t>
            </a:r>
            <a:r>
              <a:rPr lang="en-US" sz="2000" dirty="0"/>
              <a:t> for </a:t>
            </a:r>
            <a:r>
              <a:rPr lang="en-US" sz="2000" dirty="0" err="1"/>
              <a:t>UMa</a:t>
            </a:r>
            <a:r>
              <a:rPr lang="en-US" sz="2000" dirty="0"/>
              <a:t> LOS in TR 38.901</a:t>
            </a:r>
          </a:p>
          <a:p>
            <a:pPr lvl="1"/>
            <a:r>
              <a:rPr lang="en-US" sz="2000" dirty="0"/>
              <a:t>The height dependent </a:t>
            </a:r>
            <a:r>
              <a:rPr lang="en-US" sz="2000" dirty="0" err="1"/>
              <a:t>pathloss</a:t>
            </a:r>
            <a:r>
              <a:rPr lang="en-US" sz="2000" dirty="0"/>
              <a:t> exponent from Source 5 decreases from 2.17 to 2.03 as UT height increases from 22.5 m to 150 m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6422504" cy="4525963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Comparison of shadowing proposals for </a:t>
            </a:r>
            <a:r>
              <a:rPr lang="en-US" sz="2000" dirty="0" err="1"/>
              <a:t>UMa</a:t>
            </a:r>
            <a:r>
              <a:rPr lang="en-US" sz="2000" dirty="0"/>
              <a:t> AV LOS</a:t>
            </a:r>
          </a:p>
          <a:p>
            <a:pPr lvl="0"/>
            <a:endParaRPr lang="en-US" sz="2000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5664" t="5965" r="8472" b="1400"/>
          <a:stretch/>
        </p:blipFill>
        <p:spPr bwMode="auto">
          <a:xfrm>
            <a:off x="3647728" y="2204864"/>
            <a:ext cx="4907088" cy="41038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8980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</a:t>
            </a:r>
            <a:r>
              <a:rPr lang="en-US" dirty="0" err="1"/>
              <a:t>UMa</a:t>
            </a:r>
            <a:r>
              <a:rPr lang="en-US" dirty="0"/>
              <a:t> AV LOS </a:t>
            </a:r>
            <a:r>
              <a:rPr lang="en-US" dirty="0" err="1"/>
              <a:t>pathloss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For aerial UT height below 22.5m, same as </a:t>
            </a:r>
            <a:r>
              <a:rPr lang="en-US" sz="1800" dirty="0" err="1"/>
              <a:t>UMa</a:t>
            </a:r>
            <a:r>
              <a:rPr lang="en-US" sz="1800" dirty="0"/>
              <a:t> LOS </a:t>
            </a:r>
            <a:r>
              <a:rPr lang="en-US" sz="1800" dirty="0" err="1"/>
              <a:t>pathloss</a:t>
            </a:r>
            <a:r>
              <a:rPr lang="en-US" sz="1800" dirty="0"/>
              <a:t> in TR 38.901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For aerial UT height above 22.5m, down select one of the following options in this week</a:t>
            </a:r>
          </a:p>
          <a:p>
            <a:pPr lvl="1"/>
            <a:r>
              <a:rPr lang="en-US" sz="1800" dirty="0"/>
              <a:t>Option 1: PL</a:t>
            </a:r>
            <a:r>
              <a:rPr lang="en-US" sz="1400" dirty="0"/>
              <a:t>1</a:t>
            </a:r>
            <a:r>
              <a:rPr lang="en-US" sz="1800" dirty="0"/>
              <a:t> for </a:t>
            </a:r>
            <a:r>
              <a:rPr lang="en-US" sz="1800" dirty="0" err="1"/>
              <a:t>UMa</a:t>
            </a:r>
            <a:r>
              <a:rPr lang="en-US" sz="1800" dirty="0"/>
              <a:t> LOS in TR 38.901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Option 2: </a:t>
            </a:r>
          </a:p>
          <a:p>
            <a:endParaRPr lang="sv-SE" sz="1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267" y="3284984"/>
            <a:ext cx="4326718" cy="4089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346" y="3812004"/>
            <a:ext cx="4320480" cy="39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57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</a:t>
            </a:r>
            <a:r>
              <a:rPr lang="en-US" dirty="0" err="1"/>
              <a:t>UMa</a:t>
            </a:r>
            <a:r>
              <a:rPr lang="en-US" dirty="0"/>
              <a:t> AV LOS shadowing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For aerial UT height below 22.5m, same as </a:t>
            </a:r>
            <a:r>
              <a:rPr lang="en-US" sz="1800" dirty="0" err="1"/>
              <a:t>UMa</a:t>
            </a:r>
            <a:r>
              <a:rPr lang="en-US" sz="1800" dirty="0"/>
              <a:t> LOS shadowing in TR 38.901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For aerial UT height above 22.5m, down select one of the following options in this week  </a:t>
            </a:r>
          </a:p>
          <a:p>
            <a:pPr lvl="1"/>
            <a:r>
              <a:rPr lang="en-US" sz="1800" dirty="0"/>
              <a:t>Option 1: 0dB shadowing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Option 2: 3dB shadowing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Option 3: </a:t>
            </a:r>
          </a:p>
          <a:p>
            <a:endParaRPr lang="sv-SE" sz="1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933056"/>
            <a:ext cx="3456391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83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13536</TotalTime>
  <Words>234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Office Theme</vt:lpstr>
      <vt:lpstr>WF on LOS channel models for UMa AV</vt:lpstr>
      <vt:lpstr>Background</vt:lpstr>
      <vt:lpstr>Background</vt:lpstr>
      <vt:lpstr>Background</vt:lpstr>
      <vt:lpstr>Proposals on UMa AV LOS pathloss</vt:lpstr>
      <vt:lpstr>Proposals on UMa AV LOS shadowing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Xingqin Lin</cp:lastModifiedBy>
  <cp:revision>1321</cp:revision>
  <dcterms:created xsi:type="dcterms:W3CDTF">2015-04-22T00:12:23Z</dcterms:created>
  <dcterms:modified xsi:type="dcterms:W3CDTF">2017-05-16T11:12:56Z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