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DA5D1-4382-441F-B2ED-FBD4574662B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1429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WF on non-codebook </a:t>
            </a:r>
            <a:r>
              <a:rPr lang="en-US" altLang="ja-JP" dirty="0"/>
              <a:t>based transmission for </a:t>
            </a:r>
            <a:r>
              <a:rPr lang="en-US" altLang="ja-JP" dirty="0" smtClean="0"/>
              <a:t>UL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</a:t>
            </a:r>
            <a:r>
              <a:rPr lang="en-US" altLang="ja-JP" dirty="0" smtClean="0"/>
              <a:t>DOCOMO,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Intel, [Samsung], [ZTE], [LG], [Ericsson] 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R1-1709484</a:t>
            </a:r>
            <a:endParaRPr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293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</a:t>
            </a:r>
            <a:r>
              <a:rPr lang="en-US" altLang="ja-JP" sz="2400" dirty="0" smtClean="0"/>
              <a:t>89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Hangzhou, China, May 15-19,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smtClean="0"/>
              <a:t>item 7.1.2.1.4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altLang="ja-JP" b="1" u="sng" dirty="0"/>
              <a:t>Agreements:</a:t>
            </a:r>
            <a:endParaRPr lang="ja-JP" altLang="ja-JP" dirty="0"/>
          </a:p>
          <a:p>
            <a:pPr lvl="0"/>
            <a:r>
              <a:rPr lang="en-US" altLang="ja-JP" dirty="0"/>
              <a:t>Support at least the following UL transmission schemes for data in NR</a:t>
            </a:r>
            <a:endParaRPr lang="ja-JP" altLang="ja-JP" dirty="0"/>
          </a:p>
          <a:p>
            <a:pPr lvl="1"/>
            <a:r>
              <a:rPr lang="en-US" altLang="ja-JP" dirty="0"/>
              <a:t>Scheme A: Codebook based UL transmission</a:t>
            </a:r>
            <a:endParaRPr lang="ja-JP" altLang="ja-JP" dirty="0"/>
          </a:p>
          <a:p>
            <a:pPr lvl="2"/>
            <a:r>
              <a:rPr lang="en-US" altLang="ja-JP" dirty="0"/>
              <a:t>Support frequency selective precoding for CP-OFDM when the number of transmission port is greater than X (FFS: Value of X).</a:t>
            </a:r>
            <a:endParaRPr lang="ja-JP" altLang="ja-JP" dirty="0"/>
          </a:p>
          <a:p>
            <a:pPr lvl="2"/>
            <a:r>
              <a:rPr lang="en-US" altLang="ja-JP" dirty="0"/>
              <a:t>Study codebook design including single-stage and multi-stage, e.g., W1W2 structure, codebook </a:t>
            </a:r>
            <a:endParaRPr lang="ja-JP" altLang="ja-JP" dirty="0"/>
          </a:p>
          <a:p>
            <a:pPr lvl="2"/>
            <a:r>
              <a:rPr lang="en-US" altLang="ja-JP" dirty="0"/>
              <a:t>Study the following DL signaling, e.g.,</a:t>
            </a:r>
            <a:endParaRPr lang="ja-JP" altLang="ja-JP" dirty="0"/>
          </a:p>
          <a:p>
            <a:pPr lvl="3"/>
            <a:r>
              <a:rPr lang="en-US" altLang="ja-JP" dirty="0"/>
              <a:t>One level DCI</a:t>
            </a:r>
            <a:endParaRPr lang="ja-JP" altLang="ja-JP" dirty="0"/>
          </a:p>
          <a:p>
            <a:pPr lvl="3"/>
            <a:r>
              <a:rPr lang="en-US" altLang="ja-JP" dirty="0"/>
              <a:t>Two level DCI</a:t>
            </a:r>
            <a:endParaRPr lang="ja-JP" altLang="ja-JP" dirty="0"/>
          </a:p>
          <a:p>
            <a:pPr lvl="3"/>
            <a:r>
              <a:rPr lang="en-US" altLang="ja-JP" dirty="0"/>
              <a:t>MAC CE</a:t>
            </a:r>
            <a:endParaRPr lang="ja-JP" altLang="ja-JP" dirty="0"/>
          </a:p>
          <a:p>
            <a:pPr lvl="3"/>
            <a:r>
              <a:rPr lang="en-US" altLang="ja-JP" dirty="0"/>
              <a:t>DCI associated with PDSCH (like UCI associated with PUSCH in LTE)</a:t>
            </a:r>
            <a:endParaRPr lang="ja-JP" altLang="ja-JP" dirty="0"/>
          </a:p>
          <a:p>
            <a:pPr lvl="1"/>
            <a:r>
              <a:rPr lang="en-US" altLang="ja-JP" dirty="0"/>
              <a:t>Scheme B: Non-codebook based UL transmission</a:t>
            </a:r>
            <a:endParaRPr lang="ja-JP" altLang="ja-JP" dirty="0"/>
          </a:p>
          <a:p>
            <a:pPr lvl="2"/>
            <a:r>
              <a:rPr lang="en-US" altLang="ja-JP" dirty="0"/>
              <a:t>Support frequency selective precoding for CP-OFDM when the number of transmission port is greater than Y (FFS: Value of Y).</a:t>
            </a:r>
            <a:endParaRPr lang="ja-JP" altLang="ja-JP" dirty="0"/>
          </a:p>
          <a:p>
            <a:pPr lvl="2"/>
            <a:r>
              <a:rPr lang="en-US" altLang="ja-JP" dirty="0"/>
              <a:t>Support the indication of DL measurement RS for UE to calculate candidate </a:t>
            </a:r>
            <a:r>
              <a:rPr lang="en-US" altLang="ja-JP" dirty="0" err="1"/>
              <a:t>precoder</a:t>
            </a:r>
            <a:endParaRPr lang="ja-JP" altLang="ja-JP" dirty="0"/>
          </a:p>
          <a:p>
            <a:pPr lvl="2"/>
            <a:r>
              <a:rPr lang="en-US" altLang="ja-JP" dirty="0"/>
              <a:t>Study the mechanisms for UL </a:t>
            </a:r>
            <a:r>
              <a:rPr lang="en-US" altLang="ja-JP" dirty="0" err="1"/>
              <a:t>precoder</a:t>
            </a:r>
            <a:r>
              <a:rPr lang="en-US" altLang="ja-JP" dirty="0"/>
              <a:t> determination, e.g. </a:t>
            </a:r>
            <a:r>
              <a:rPr lang="en-US" altLang="ja-JP" dirty="0" err="1"/>
              <a:t>precoded</a:t>
            </a:r>
            <a:r>
              <a:rPr lang="en-US" altLang="ja-JP" dirty="0"/>
              <a:t> SRS based, non-</a:t>
            </a:r>
            <a:r>
              <a:rPr lang="en-US" altLang="ja-JP" dirty="0" err="1"/>
              <a:t>precoded</a:t>
            </a:r>
            <a:r>
              <a:rPr lang="en-US" altLang="ja-JP" dirty="0"/>
              <a:t> SRS based, hybrid </a:t>
            </a:r>
            <a:r>
              <a:rPr lang="en-US" altLang="ja-JP" dirty="0" err="1"/>
              <a:t>precoded</a:t>
            </a:r>
            <a:r>
              <a:rPr lang="en-US" altLang="ja-JP" dirty="0"/>
              <a:t> and non-</a:t>
            </a:r>
            <a:r>
              <a:rPr lang="en-US" altLang="ja-JP" dirty="0" err="1"/>
              <a:t>precoded</a:t>
            </a:r>
            <a:r>
              <a:rPr lang="en-US" altLang="ja-JP" dirty="0"/>
              <a:t> SRS based</a:t>
            </a:r>
            <a:endParaRPr lang="ja-JP" altLang="ja-JP" dirty="0"/>
          </a:p>
          <a:p>
            <a:pPr lvl="1"/>
            <a:r>
              <a:rPr lang="en-US" altLang="ja-JP" dirty="0"/>
              <a:t>Diversity-based transmission schemes</a:t>
            </a:r>
            <a:endParaRPr lang="ja-JP" altLang="ja-JP" dirty="0"/>
          </a:p>
          <a:p>
            <a:pPr lvl="2"/>
            <a:r>
              <a:rPr lang="en-US" altLang="ja-JP" dirty="0"/>
              <a:t>FFS: Whether the scheme has specification impact or not</a:t>
            </a:r>
            <a:endParaRPr lang="ja-JP" altLang="ja-JP" dirty="0"/>
          </a:p>
          <a:p>
            <a:r>
              <a:rPr lang="en-US" altLang="ja-JP" dirty="0"/>
              <a:t>FFS: Merging of the schemes</a:t>
            </a:r>
            <a:endParaRPr lang="ja-JP" altLang="ja-JP" sz="7200" dirty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925144"/>
          </a:xfrm>
        </p:spPr>
        <p:txBody>
          <a:bodyPr>
            <a:normAutofit fontScale="92500" lnSpcReduction="20000"/>
          </a:bodyPr>
          <a:lstStyle/>
          <a:p>
            <a:r>
              <a:rPr lang="en-US" altLang="ja-JP" dirty="0" smtClean="0"/>
              <a:t>Support </a:t>
            </a:r>
            <a:r>
              <a:rPr lang="en-US" altLang="ja-JP" dirty="0"/>
              <a:t>UE to </a:t>
            </a:r>
            <a:r>
              <a:rPr lang="en-US" altLang="ja-JP" dirty="0" smtClean="0"/>
              <a:t>use same beam with DL Rx beam for UL non-codebook based transmission</a:t>
            </a:r>
          </a:p>
          <a:p>
            <a:pPr lvl="1"/>
            <a:r>
              <a:rPr lang="en-US" altLang="ja-JP" dirty="0" smtClean="0"/>
              <a:t>E.g., when </a:t>
            </a:r>
            <a:r>
              <a:rPr lang="en-US" altLang="ja-JP" dirty="0"/>
              <a:t>UE holds beam correspondence and </a:t>
            </a:r>
            <a:r>
              <a:rPr lang="en-US" altLang="ja-JP" dirty="0" err="1"/>
              <a:t>gNB</a:t>
            </a:r>
            <a:r>
              <a:rPr lang="en-US" altLang="ja-JP" dirty="0"/>
              <a:t> </a:t>
            </a:r>
            <a:r>
              <a:rPr lang="en-US" altLang="ja-JP" dirty="0" smtClean="0"/>
              <a:t>allows</a:t>
            </a:r>
          </a:p>
          <a:p>
            <a:pPr lvl="1"/>
            <a:r>
              <a:rPr lang="en-US" altLang="ja-JP" dirty="0" smtClean="0"/>
              <a:t>FFS: UE determines UL </a:t>
            </a:r>
            <a:r>
              <a:rPr lang="en-US" altLang="ja-JP" dirty="0" err="1" smtClean="0"/>
              <a:t>Tx</a:t>
            </a:r>
            <a:r>
              <a:rPr lang="en-US" altLang="ja-JP" dirty="0" smtClean="0"/>
              <a:t> beam for each </a:t>
            </a:r>
            <a:r>
              <a:rPr lang="en-US" altLang="ja-JP" dirty="0"/>
              <a:t>sub-band for frequency selective precoding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One of K CSI-RS resource(s) is selected by </a:t>
            </a:r>
            <a:r>
              <a:rPr lang="en-US" altLang="ja-JP" dirty="0" err="1" smtClean="0"/>
              <a:t>gNB</a:t>
            </a:r>
            <a:r>
              <a:rPr lang="en-US" altLang="ja-JP" dirty="0" smtClean="0"/>
              <a:t> </a:t>
            </a:r>
            <a:r>
              <a:rPr lang="en-US" altLang="ja-JP" dirty="0"/>
              <a:t>is used </a:t>
            </a:r>
            <a:r>
              <a:rPr lang="en-US" altLang="ja-JP" dirty="0" smtClean="0"/>
              <a:t>to </a:t>
            </a:r>
            <a:r>
              <a:rPr lang="en-US" altLang="ja-JP" dirty="0"/>
              <a:t>determine the UL </a:t>
            </a:r>
            <a:r>
              <a:rPr lang="en-US" altLang="ja-JP" dirty="0" err="1"/>
              <a:t>Tx</a:t>
            </a:r>
            <a:r>
              <a:rPr lang="en-US" altLang="ja-JP" dirty="0"/>
              <a:t> beam for </a:t>
            </a:r>
            <a:r>
              <a:rPr lang="en-US" altLang="ja-JP" dirty="0" smtClean="0"/>
              <a:t>PUSCH</a:t>
            </a:r>
          </a:p>
          <a:p>
            <a:pPr lvl="2"/>
            <a:r>
              <a:rPr lang="en-US" altLang="ja-JP" dirty="0" smtClean="0"/>
              <a:t>K is equal to or lager than 1</a:t>
            </a:r>
          </a:p>
          <a:p>
            <a:pPr lvl="2"/>
            <a:r>
              <a:rPr lang="en-US" altLang="ja-JP" dirty="0" smtClean="0"/>
              <a:t>FFS: multiple CSI-RS </a:t>
            </a:r>
            <a:r>
              <a:rPr lang="en-US" altLang="ja-JP" dirty="0" smtClean="0"/>
              <a:t>resources selection</a:t>
            </a:r>
            <a:endParaRPr lang="en-US" altLang="ja-JP" dirty="0" smtClean="0"/>
          </a:p>
          <a:p>
            <a:pPr lvl="2"/>
            <a:r>
              <a:rPr lang="en-US" altLang="ja-JP" dirty="0" smtClean="0"/>
              <a:t>FFS: </a:t>
            </a:r>
            <a:r>
              <a:rPr lang="en-US" altLang="ja-JP" dirty="0"/>
              <a:t>semi-static </a:t>
            </a:r>
            <a:r>
              <a:rPr lang="en-US" altLang="ja-JP" dirty="0" smtClean="0"/>
              <a:t>configuration </a:t>
            </a:r>
            <a:r>
              <a:rPr lang="en-US" altLang="ja-JP" dirty="0"/>
              <a:t>and/or </a:t>
            </a:r>
            <a:r>
              <a:rPr lang="en-US" altLang="ja-JP" dirty="0" smtClean="0"/>
              <a:t>dynamic indication</a:t>
            </a:r>
          </a:p>
          <a:p>
            <a:r>
              <a:rPr lang="en-US" altLang="ja-JP" dirty="0" smtClean="0"/>
              <a:t>As long as </a:t>
            </a:r>
            <a:r>
              <a:rPr lang="en-US" altLang="ja-JP" dirty="0" err="1" smtClean="0"/>
              <a:t>gNB</a:t>
            </a:r>
            <a:r>
              <a:rPr lang="en-US" altLang="ja-JP" dirty="0" smtClean="0"/>
              <a:t> indicates </a:t>
            </a:r>
            <a:r>
              <a:rPr lang="en-US" altLang="ja-JP" dirty="0"/>
              <a:t>UL </a:t>
            </a:r>
            <a:r>
              <a:rPr lang="en-US" altLang="ja-JP" dirty="0" err="1"/>
              <a:t>Tx</a:t>
            </a:r>
            <a:r>
              <a:rPr lang="en-US" altLang="ja-JP" dirty="0"/>
              <a:t> </a:t>
            </a:r>
            <a:r>
              <a:rPr lang="en-US" altLang="ja-JP" dirty="0" smtClean="0"/>
              <a:t>beam, e.g., SRI, UE follows the indication</a:t>
            </a:r>
          </a:p>
        </p:txBody>
      </p:sp>
    </p:spTree>
    <p:extLst>
      <p:ext uri="{BB962C8B-B14F-4D97-AF65-F5344CB8AC3E}">
        <p14:creationId xmlns:p14="http://schemas.microsoft.com/office/powerpoint/2010/main" val="302453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1694</TotalTime>
  <Words>319</Words>
  <Application>Microsoft Office PowerPoint</Application>
  <PresentationFormat>画面に合わせる (4:3)</PresentationFormat>
  <Paragraphs>34</Paragraphs>
  <Slides>3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WF on non-codebook based transmission for UL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5649815</cp:lastModifiedBy>
  <cp:revision>138</cp:revision>
  <dcterms:created xsi:type="dcterms:W3CDTF">2017-01-16T18:53:25Z</dcterms:created>
  <dcterms:modified xsi:type="dcterms:W3CDTF">2017-05-18T07:54:25Z</dcterms:modified>
</cp:coreProperties>
</file>