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82" r:id="rId3"/>
    <p:sldId id="28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84" d="100"/>
          <a:sy n="84" d="100"/>
        </p:scale>
        <p:origin x="-1406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136904" cy="1470025"/>
          </a:xfrm>
        </p:spPr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SPS for NB-</a:t>
            </a:r>
            <a:r>
              <a:rPr lang="en-US" altLang="zh-CN" dirty="0" err="1" smtClean="0"/>
              <a:t>IoT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196680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[…]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32792" y="212635"/>
            <a:ext cx="86596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2400" b="1" dirty="0"/>
              <a:t>3GPP TSG RAN WG1 Meeting #NR </a:t>
            </a:r>
            <a:r>
              <a:rPr lang="en-US" altLang="ja-JP" sz="2400" b="1" smtClean="0"/>
              <a:t>89                                 </a:t>
            </a:r>
            <a:r>
              <a:rPr lang="en-US" sz="2400"/>
              <a:t>R1-1709394</a:t>
            </a:r>
            <a:endParaRPr lang="en-US" altLang="ja-JP" sz="2400" b="1" dirty="0"/>
          </a:p>
          <a:p>
            <a:pPr>
              <a:spcBef>
                <a:spcPct val="0"/>
              </a:spcBef>
            </a:pPr>
            <a:r>
              <a:rPr lang="en-US" altLang="ja-JP" sz="2400" b="1" dirty="0"/>
              <a:t>Hangzhou, China, 15</a:t>
            </a:r>
            <a:r>
              <a:rPr lang="en-US" altLang="ja-JP" sz="2400" b="1" baseline="30000" dirty="0"/>
              <a:t>th</a:t>
            </a:r>
            <a:r>
              <a:rPr lang="en-US" altLang="ja-JP" sz="2400" b="1" dirty="0"/>
              <a:t> - 19</a:t>
            </a:r>
            <a:r>
              <a:rPr lang="en-US" altLang="ja-JP" sz="2400" b="1" baseline="30000" dirty="0"/>
              <a:t>th</a:t>
            </a:r>
            <a:r>
              <a:rPr lang="en-US" altLang="ja-JP" sz="2400" b="1" dirty="0"/>
              <a:t> May 2017</a:t>
            </a:r>
          </a:p>
          <a:p>
            <a:pPr>
              <a:spcBef>
                <a:spcPct val="0"/>
              </a:spcBef>
            </a:pPr>
            <a:r>
              <a:rPr lang="en-US" altLang="ja-JP" sz="2400" b="1" dirty="0"/>
              <a:t>Agenda </a:t>
            </a:r>
            <a:r>
              <a:rPr lang="en-US" altLang="ja-JP" sz="2400" b="1" dirty="0" smtClean="0"/>
              <a:t>item 6.2.7.1.3</a:t>
            </a:r>
            <a:endParaRPr lang="ja-JP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pPr fontAlgn="base" hangingPunct="0"/>
            <a:r>
              <a:rPr lang="en-US" dirty="0" smtClean="0"/>
              <a:t>In WID, one of the objectives is </a:t>
            </a:r>
          </a:p>
          <a:p>
            <a:pPr lvl="1" fontAlgn="base" hangingPunct="0"/>
            <a:r>
              <a:rPr lang="en-US" b="1" i="1" u="sng" dirty="0" smtClean="0"/>
              <a:t>Further </a:t>
            </a:r>
            <a:r>
              <a:rPr lang="en-US" b="1" i="1" u="sng" dirty="0"/>
              <a:t>latency and power consumption reduction</a:t>
            </a:r>
            <a:endParaRPr lang="en-US" sz="3600" dirty="0"/>
          </a:p>
          <a:p>
            <a:pPr lvl="1" fontAlgn="base" hangingPunct="0"/>
            <a:r>
              <a:rPr lang="en-US" i="1" dirty="0"/>
              <a:t>Power consumption reduction for physical channels</a:t>
            </a:r>
            <a:endParaRPr lang="en-US" sz="3600" dirty="0"/>
          </a:p>
          <a:p>
            <a:pPr lvl="2" fontAlgn="base" hangingPunct="0"/>
            <a:r>
              <a:rPr lang="en-US" i="1" dirty="0" smtClean="0"/>
              <a:t>……</a:t>
            </a:r>
            <a:endParaRPr lang="en-US" sz="3200" dirty="0"/>
          </a:p>
          <a:p>
            <a:pPr lvl="2" fontAlgn="base" hangingPunct="0"/>
            <a:r>
              <a:rPr lang="en-US" i="1" dirty="0"/>
              <a:t>Study and, if found beneficial, support UL/DL semi-persistent scheduling [RAN2, RAN1, RAN4]</a:t>
            </a:r>
            <a:endParaRPr lang="en-US" sz="3200" dirty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71595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/>
          </a:bodyPr>
          <a:lstStyle/>
          <a:p>
            <a:pPr lvl="0"/>
            <a:r>
              <a:rPr lang="en-US" sz="2600" dirty="0"/>
              <a:t>For the purpose of evaluations of UL/DL semi-persistent scheduling </a:t>
            </a:r>
            <a:r>
              <a:rPr lang="en-US" sz="2600" dirty="0" smtClean="0"/>
              <a:t>:</a:t>
            </a:r>
            <a:endParaRPr lang="en-US" sz="2600" dirty="0"/>
          </a:p>
          <a:p>
            <a:pPr lvl="1"/>
            <a:r>
              <a:rPr lang="en-US" sz="2200" dirty="0" smtClean="0"/>
              <a:t>Consider to support SPS in both connected mode and idle mode (e.g., SC-MTCH, Paging, PRACH)</a:t>
            </a:r>
          </a:p>
          <a:p>
            <a:pPr lvl="1"/>
            <a:endParaRPr lang="en-US" sz="2200" dirty="0" smtClean="0"/>
          </a:p>
          <a:p>
            <a:pPr lvl="1"/>
            <a:r>
              <a:rPr lang="en-GB" sz="2200" dirty="0" smtClean="0"/>
              <a:t>Potential solutions to reduce NPDCCH </a:t>
            </a:r>
            <a:r>
              <a:rPr lang="en-GB" sz="2200" dirty="0"/>
              <a:t>monitoring </a:t>
            </a:r>
            <a:r>
              <a:rPr lang="en-GB" sz="2200" dirty="0" smtClean="0"/>
              <a:t>time </a:t>
            </a:r>
            <a:r>
              <a:rPr lang="en-GB" sz="2200" dirty="0"/>
              <a:t>after SPS is activated</a:t>
            </a:r>
            <a:r>
              <a:rPr lang="en-GB" sz="2200" dirty="0" smtClean="0"/>
              <a:t> FFS among at least the following options:</a:t>
            </a:r>
          </a:p>
          <a:p>
            <a:pPr lvl="2"/>
            <a:r>
              <a:rPr lang="en-GB" sz="1900" dirty="0" smtClean="0"/>
              <a:t>Reduce the DCI size</a:t>
            </a:r>
          </a:p>
          <a:p>
            <a:pPr lvl="2"/>
            <a:r>
              <a:rPr lang="en-GB" sz="1900" dirty="0"/>
              <a:t>Reduce the number of NPDCCH blind decoding </a:t>
            </a:r>
            <a:r>
              <a:rPr lang="en-GB" sz="1900" dirty="0" smtClean="0"/>
              <a:t>attempts </a:t>
            </a:r>
          </a:p>
          <a:p>
            <a:pPr lvl="2"/>
            <a:r>
              <a:rPr lang="en-GB" sz="1900" dirty="0" smtClean="0"/>
              <a:t>Consider wake-up signal based </a:t>
            </a:r>
            <a:r>
              <a:rPr lang="en-GB" sz="1900" dirty="0"/>
              <a:t>mechanism for UE power </a:t>
            </a:r>
            <a:r>
              <a:rPr lang="en-GB" sz="1900" dirty="0" smtClean="0"/>
              <a:t>saving(if introduced)</a:t>
            </a:r>
          </a:p>
          <a:p>
            <a:pPr lvl="1"/>
            <a:endParaRPr lang="en-US" sz="2200" dirty="0"/>
          </a:p>
          <a:p>
            <a:pPr lvl="1"/>
            <a:r>
              <a:rPr lang="en-US" sz="2200" dirty="0"/>
              <a:t>Consider to support SPS for new transmission and/or retransmission </a:t>
            </a:r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marL="342900" lvl="1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altLang="zh-CN" dirty="0">
              <a:solidFill>
                <a:schemeClr val="bg1">
                  <a:lumMod val="85000"/>
                </a:schemeClr>
              </a:solidFill>
              <a:latin typeface="Times" pitchFamily="18" charset="0"/>
              <a:cs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81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9013</TotalTime>
  <Words>151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SPS for NB-IoT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feifei sun</dc:creator>
  <cp:lastModifiedBy>samsung</cp:lastModifiedBy>
  <cp:revision>155</cp:revision>
  <dcterms:created xsi:type="dcterms:W3CDTF">2016-10-08T04:16:51Z</dcterms:created>
  <dcterms:modified xsi:type="dcterms:W3CDTF">2017-05-16T01:18:21Z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(2)1TUvVkXGvjOhXeT9J0fJ8E/mw/TRY2mC5AFEFP4C7PHYwXdct9NNC3z3yN0FmQiNYjrfoKs4
rNUXbpmA4KaMm2Qb9WFsYZxdA8fri0dNTUnXSouF7n8jwSYsN4CyJxgZRfeIYPgn5TV4N6IU
BbMr2SGVkh9JQmLhyxDXTlIA5ZiMxU3KJfIIEQbunH4IKl8sw0ftGfObN8O3vNVMkm4Xhx3A
0ZiMeDVwNe9+j1YMls</vt:lpwstr>
  </property>
  <property fmtid="{D5CDD505-2E9C-101B-9397-08002B2CF9AE}" pid="3" name="_2015_ms_pID_7253431">
    <vt:lpwstr>baBg/pI+L1+4vQXfvqDQ+CTaAKtjJB+By3MKvf2jCuGp/kZ9FvpbWW
1Afx7bktNiDd+Fo0fpc3/NbAYPhnPMnubciiIvBlivuB3fFDoaW8vjmpPlzFqH1D9rrtjquR
7FV+OmeRiv8WNgFYMBottcQnj3bj0im1QThij7/7tC7MITI6jLXiLp4/3CBm75AKTDFg1Z7k
qrkUY9qhY4MicbQs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1476277922</vt:lpwstr>
  </property>
  <property fmtid="{D5CDD505-2E9C-101B-9397-08002B2CF9AE}" pid="8" name="NSCPROP_SA">
    <vt:lpwstr>C:\Users\samsung\AppData\Local\Microsoft\Windows\Temporary Internet Files\Content.Outlook\M0X402C2\R1-17xxxxx - WF on power ramping for UE changes its Tx beam.pptx</vt:lpwstr>
  </property>
</Properties>
</file>