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3" r:id="rId2"/>
    <p:sldId id="282" r:id="rId3"/>
    <p:sldId id="284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387" autoAdjust="0"/>
    <p:restoredTop sz="94434" autoAdjust="0"/>
  </p:normalViewPr>
  <p:slideViewPr>
    <p:cSldViewPr>
      <p:cViewPr varScale="1">
        <p:scale>
          <a:sx n="66" d="100"/>
          <a:sy n="66" d="100"/>
        </p:scale>
        <p:origin x="-187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7493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Agreements: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cross link interference mitigation,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UE-UE measurement and reporting, and TRP-TRP measurement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Details FFS, including at least the RS for measurement, the metric for measurement (e.g., RSRP), long-term vs. short-term, etc., especially considering consistency with other NR topics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Aim in RAN1#89 to come up with detailed option(s) including potential down-selecting from the list concluded from the SI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Once the detailed option(s) is available, decide whether or to support this feature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the case of TRP-TRP measurement, study whether or not there is additional RAN1 specification impact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other aspects, e.g., power control, sensing, timing related handling, etc.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F0E52A-A577-4F2A-B98C-B17CB3BAFEA5}" type="slidenum">
              <a:rPr lang="zh-CN" altLang="en-US" smtClean="0"/>
              <a:pPr>
                <a:defRPr/>
              </a:pPr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UE-UE cross-link interference measurement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HiSilicon</a:t>
            </a:r>
            <a:endParaRPr lang="en-GB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-61615"/>
            <a:ext cx="914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#89 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Meeting  		 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R1-1709393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None/>
            </a:pP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Hangzhou, China, 15</a:t>
            </a:r>
            <a:r>
              <a:rPr lang="en-US" altLang="zh-CN" sz="1800" b="1" baseline="30000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th 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– 19</a:t>
            </a:r>
            <a:r>
              <a:rPr lang="en-US" altLang="zh-CN" sz="1800" b="1" baseline="30000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April 2017</a:t>
            </a:r>
            <a:endParaRPr lang="zh-CN" altLang="zh-CN" sz="1800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3134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7.1.6.1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/>
              <a:t>Background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1697772"/>
            <a:ext cx="91440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lang="en-US" altLang="ja-JP" sz="2000" b="1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Agreements:</a:t>
            </a:r>
            <a:endParaRPr lang="en-US" altLang="zh-CN" sz="2000" b="1" dirty="0" smtClean="0">
              <a:highlight>
                <a:srgbClr val="00FF00"/>
              </a:highlight>
              <a:latin typeface="Times"/>
              <a:ea typeface="MS Mincho"/>
              <a:cs typeface="Times New Roman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</a:tabLst>
            </a:pP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  <a:ea typeface="MS Mincho" pitchFamily="49" charset="-128"/>
                <a:cs typeface="Times New Roman" pitchFamily="18" charset="0"/>
              </a:rPr>
              <a:t>For cross link interference mitigation, </a:t>
            </a:r>
            <a:endParaRPr kumimoji="0" lang="en-US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</a:tabLst>
            </a:pP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  <a:ea typeface="MS Mincho" pitchFamily="49" charset="-128"/>
                <a:cs typeface="Times New Roman" pitchFamily="18" charset="0"/>
              </a:rPr>
              <a:t>Further consider UE-UE measurement and reporting, and TRP-TRP measurement</a:t>
            </a:r>
            <a:endParaRPr kumimoji="0" lang="en-US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914400" algn="l"/>
              </a:tabLst>
            </a:pP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  <a:ea typeface="MS Mincho" pitchFamily="49" charset="-128"/>
                <a:cs typeface="Times New Roman" pitchFamily="18" charset="0"/>
              </a:rPr>
              <a:t>Details FFS, including at least the RS for measurement, the metric for measurement (e.g., RSRP), long-term vs. short-term, etc., especially considering consistency with other NR topics</a:t>
            </a:r>
            <a:endParaRPr kumimoji="0" lang="en-US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914400" algn="l"/>
              </a:tabLst>
            </a:pP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  <a:ea typeface="MS Mincho" pitchFamily="49" charset="-128"/>
                <a:cs typeface="Times New Roman" pitchFamily="18" charset="0"/>
              </a:rPr>
              <a:t>Aim in RAN1#89 to come up with detailed option(s) including potential down-selecting from the list concluded from the SI</a:t>
            </a:r>
            <a:endParaRPr kumimoji="0" lang="en-US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914400" algn="l"/>
              </a:tabLst>
            </a:pP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  <a:ea typeface="MS Mincho" pitchFamily="49" charset="-128"/>
                <a:cs typeface="Times New Roman" pitchFamily="18" charset="0"/>
              </a:rPr>
              <a:t>Once the detailed option(s) is available, decide whether or to support this feature </a:t>
            </a:r>
            <a:endParaRPr kumimoji="0" lang="en-US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</a:tabLst>
            </a:pP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  <a:ea typeface="MS Mincho" pitchFamily="49" charset="-128"/>
                <a:cs typeface="Times New Roman" pitchFamily="18" charset="0"/>
              </a:rPr>
              <a:t>For the case of TRP-TRP measurement, study whether or not there is additional RAN1 specification impact</a:t>
            </a:r>
            <a:endParaRPr kumimoji="0" lang="en-US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</a:tabLst>
            </a:pPr>
            <a:r>
              <a:rPr kumimoji="0" lang="en-US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  <a:ea typeface="MS Mincho" pitchFamily="49" charset="-128"/>
                <a:cs typeface="Times New Roman" pitchFamily="18" charset="0"/>
              </a:rPr>
              <a:t>Further consider other aspects, e.g., power control, sensing, timing related handling, etc.</a:t>
            </a:r>
            <a:endParaRPr kumimoji="0" lang="en-US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endParaRPr kumimoji="0" lang="en-US" altLang="zh-CN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/>
              <a:t>Proposal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1371600"/>
            <a:ext cx="8229600" cy="5029200"/>
          </a:xfrm>
        </p:spPr>
        <p:txBody>
          <a:bodyPr/>
          <a:lstStyle/>
          <a:p>
            <a:r>
              <a:rPr lang="en-US" altLang="zh-CN" sz="2800" dirty="0" smtClean="0"/>
              <a:t>The following is supported for UE-UE cross link interference measurement and reporting</a:t>
            </a:r>
          </a:p>
          <a:p>
            <a:pPr lvl="1"/>
            <a:r>
              <a:rPr lang="en-US" altLang="zh-CN" sz="2000" dirty="0" smtClean="0"/>
              <a:t>UE-UE interference measurement is based on SRS</a:t>
            </a:r>
          </a:p>
          <a:p>
            <a:pPr lvl="2"/>
            <a:r>
              <a:rPr lang="en-US" altLang="zh-CN" sz="1600" dirty="0" smtClean="0"/>
              <a:t>A UE may be configured with multiple SRS configurations, e.g. one SRS configuration for UE-UE cross-link interference measurement and another SRS configuration for UL channel sounding</a:t>
            </a:r>
          </a:p>
          <a:p>
            <a:pPr lvl="1"/>
            <a:r>
              <a:rPr lang="en-US" altLang="zh-CN" sz="2000" dirty="0" smtClean="0"/>
              <a:t>One or more sets of UE-UE measurement configurations is provided to a UE for UE-UE cross-link interference measurement and reporting</a:t>
            </a:r>
          </a:p>
          <a:p>
            <a:pPr lvl="2"/>
            <a:r>
              <a:rPr lang="en-US" altLang="zh-CN" sz="1600" dirty="0" smtClean="0"/>
              <a:t>FFS details on the UE-UE measurement configuration</a:t>
            </a:r>
          </a:p>
          <a:p>
            <a:pPr lvl="1"/>
            <a:r>
              <a:rPr lang="en-US" altLang="zh-CN" sz="2000" dirty="0" smtClean="0"/>
              <a:t>The UE-UE measurement report shall include at least</a:t>
            </a:r>
          </a:p>
          <a:p>
            <a:pPr lvl="2"/>
            <a:r>
              <a:rPr lang="en-US" altLang="zh-CN" sz="1600" dirty="0" smtClean="0"/>
              <a:t>Metric of the UE-UE interference measurement, e.g. RSRP</a:t>
            </a:r>
          </a:p>
          <a:p>
            <a:pPr lvl="2"/>
            <a:r>
              <a:rPr lang="en-US" altLang="zh-CN" sz="1600" dirty="0" smtClean="0"/>
              <a:t>The UE-UE measurement resource (e.g. time/frequency/code) associated with the reported metric</a:t>
            </a:r>
          </a:p>
        </p:txBody>
      </p:sp>
    </p:spTree>
    <p:extLst>
      <p:ext uri="{BB962C8B-B14F-4D97-AF65-F5344CB8AC3E}">
        <p14:creationId xmlns="" xmlns:p14="http://schemas.microsoft.com/office/powerpoint/2010/main" val="293989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19373</TotalTime>
  <Words>374</Words>
  <Application>Microsoft Office PowerPoint</Application>
  <PresentationFormat>全屏显示(4:3)</PresentationFormat>
  <Paragraphs>34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UE-UE cross-link interference measurement</vt:lpstr>
      <vt:lpstr>Background</vt:lpstr>
      <vt:lpstr>Proposal</vt:lpstr>
    </vt:vector>
  </TitlesOfParts>
  <Company>STA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Huawei-2017-02-24</cp:lastModifiedBy>
  <cp:revision>861</cp:revision>
  <dcterms:created xsi:type="dcterms:W3CDTF">2010-05-12T23:28:36Z</dcterms:created>
  <dcterms:modified xsi:type="dcterms:W3CDTF">2017-05-16T01:57:39Z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(3)yqO3dUOKhg2YO/6PlTlVkkQBOCkG84ARb2ATT2n2vy30T43nRYKNjPrgBpAg8H59pN1Wt3kd
4z5hL+m8f6x8gB+ko3SwnquIYJj9+jJGiYdZhCHbssbbCffD5LZZWpfr5zV45gYE09TAHDml
1DfbEjRBTQrQ7DLs/Meksz207tkgwni6nqe7ujjKpW0NZoVno7uPBuTwZekdrsdLatlMT/v1
VB9C5x+geraba9sCTV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oEMMSOWY+Kde9pBuLlkoWl0q+Nt2i6V5yLeGj2vXfJplzjSdrOOji5
UbpBFNi9OFXXItLi7onajP3Ipi3l+4FvVXCUZ6J/IaI7vKtR5NFM9udeIzUgG48JbaUym2A7
NXFi0FYHBF/HR79Sj5oOn0ihW6O/9RAOoSjTtc0uaY2J1P9/tuOn9/JVT8DNAaDhnd/vv4Vz
KpA7xybAOoUKw1xXewlLN6PjRLfhKZcecPj+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OC3BHWYSP9iA+63GxCY9bAWnltTwlu4kIZcA
KmzdmDLr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1494899843</vt:lpwstr>
  </property>
</Properties>
</file>