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9" r:id="rId3"/>
    <p:sldId id="30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99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b</a:t>
            </a:r>
            <a:r>
              <a:rPr kumimoji="1" lang="en-US" altLang="ja-JP" dirty="0" smtClean="0"/>
              <a:t>eam </a:t>
            </a:r>
            <a:r>
              <a:rPr lang="en-US" altLang="ja-JP" smtClean="0"/>
              <a:t>indication for PDCCH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</a:t>
            </a:r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R1-1709381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529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89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Hangzhou, China, 15 – 19 May 2017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</a:t>
            </a:r>
            <a:r>
              <a:rPr lang="en-US" altLang="ja-JP" sz="2400" dirty="0" smtClean="0"/>
              <a:t>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pPr lvl="0"/>
            <a:r>
              <a:rPr lang="en-US" sz="1600" dirty="0" smtClean="0"/>
              <a:t>For </a:t>
            </a:r>
            <a:r>
              <a:rPr lang="en-US" sz="1600" dirty="0"/>
              <a:t>reception of unicast DL data channel, support indication of spatial QCL assumption between DL RS antenna port(s) and DMRS antenna port(s) of DL data channel: Information indicating the RS antenna port(s) is indicated via DCI (downlink grants)</a:t>
            </a:r>
          </a:p>
          <a:p>
            <a:pPr lvl="1"/>
            <a:r>
              <a:rPr lang="en-GB" sz="1400" dirty="0"/>
              <a:t>The information indicates the RS antenna port(s) which is QCL-</a:t>
            </a:r>
            <a:r>
              <a:rPr lang="en-GB" sz="1400" dirty="0" err="1"/>
              <a:t>ed</a:t>
            </a:r>
            <a:r>
              <a:rPr lang="en-GB" sz="1400" dirty="0"/>
              <a:t> with </a:t>
            </a:r>
            <a:r>
              <a:rPr lang="en-US" sz="1400" dirty="0"/>
              <a:t>DMRS antenna port(s) </a:t>
            </a:r>
          </a:p>
          <a:p>
            <a:pPr lvl="2"/>
            <a:r>
              <a:rPr lang="en-GB" sz="1200" dirty="0"/>
              <a:t>FFS: Indication details</a:t>
            </a:r>
            <a:endParaRPr lang="en-US" sz="1200" dirty="0"/>
          </a:p>
          <a:p>
            <a:pPr lvl="3"/>
            <a:r>
              <a:rPr lang="en-GB" sz="1100" dirty="0"/>
              <a:t>E.g. explicit indication of RS port/resource ID, or implicitly derived </a:t>
            </a:r>
            <a:endParaRPr lang="en-US" sz="1100" dirty="0"/>
          </a:p>
          <a:p>
            <a:pPr lvl="1"/>
            <a:r>
              <a:rPr lang="en-GB" sz="1400" dirty="0"/>
              <a:t>FFS when the indication is applied (e.g., the indication is assumed only for the scheduled PDSCH or until next indication; when the above information is included, if there should be a scheduling/beam switch offset, etc.)</a:t>
            </a:r>
            <a:endParaRPr lang="en-US" sz="1400" dirty="0"/>
          </a:p>
          <a:p>
            <a:pPr lvl="1"/>
            <a:r>
              <a:rPr lang="en-GB" sz="1400" dirty="0"/>
              <a:t>FFS: Beam indication for receiving fall back unicast PDSCH (if supported)</a:t>
            </a:r>
            <a:endParaRPr lang="en-US" sz="1400" dirty="0"/>
          </a:p>
          <a:p>
            <a:pPr lvl="1"/>
            <a:r>
              <a:rPr lang="en-GB" sz="1400" dirty="0"/>
              <a:t>Note: related signalling is UE-specific</a:t>
            </a:r>
            <a:endParaRPr lang="en-US" sz="1400" dirty="0"/>
          </a:p>
          <a:p>
            <a:pPr lvl="0"/>
            <a:r>
              <a:rPr lang="en-GB" sz="1600" dirty="0"/>
              <a:t>FFS: Beam indication (if needed) for receiving (UE-group) common PDSCH for RRC connected UE</a:t>
            </a:r>
            <a:endParaRPr lang="en-US" sz="1600" dirty="0"/>
          </a:p>
          <a:p>
            <a:pPr lvl="0"/>
            <a:r>
              <a:rPr lang="en-GB" sz="1600" dirty="0"/>
              <a:t>Candidate signalling methods for beam indication for a NR-PDCCH (i.e. configuration method to monitor NR-PDCCH)</a:t>
            </a:r>
            <a:endParaRPr lang="en-US" sz="1600" dirty="0"/>
          </a:p>
          <a:p>
            <a:pPr lvl="1"/>
            <a:r>
              <a:rPr lang="en-GB" sz="1400" dirty="0"/>
              <a:t>MAC CE signalling</a:t>
            </a:r>
            <a:endParaRPr lang="en-US" sz="1400" dirty="0"/>
          </a:p>
          <a:p>
            <a:pPr lvl="1"/>
            <a:r>
              <a:rPr lang="en-GB" sz="1400" dirty="0"/>
              <a:t>RRC signalling</a:t>
            </a:r>
            <a:endParaRPr lang="en-US" sz="1400" dirty="0"/>
          </a:p>
          <a:p>
            <a:pPr lvl="1"/>
            <a:r>
              <a:rPr lang="en-GB" sz="1400" dirty="0"/>
              <a:t>DCI signalling</a:t>
            </a:r>
            <a:endParaRPr lang="en-US" sz="1400" dirty="0"/>
          </a:p>
          <a:p>
            <a:pPr lvl="1"/>
            <a:r>
              <a:rPr lang="en-GB" sz="1400" dirty="0"/>
              <a:t>Spec-transparent and/or implicit method</a:t>
            </a:r>
            <a:endParaRPr lang="en-US" sz="1400" dirty="0"/>
          </a:p>
          <a:p>
            <a:pPr lvl="1"/>
            <a:r>
              <a:rPr lang="en-GB" sz="1400" dirty="0"/>
              <a:t>Combination of the above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0457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For </a:t>
            </a:r>
            <a:r>
              <a:rPr lang="en-US" dirty="0" smtClean="0"/>
              <a:t>single PDCCH BPL </a:t>
            </a:r>
            <a:r>
              <a:rPr lang="en-US" dirty="0"/>
              <a:t>monitoring, the following signaling method for beam indication for a NR-PDCCH (i.e. configuration method to monitor NR-PDCCH) is supported</a:t>
            </a:r>
          </a:p>
          <a:p>
            <a:pPr lvl="1"/>
            <a:r>
              <a:rPr lang="en-US" dirty="0" smtClean="0"/>
              <a:t>RRC signaling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For multiple PDCCH BPLs monitoring, </a:t>
            </a:r>
            <a:r>
              <a:rPr lang="en-US" dirty="0"/>
              <a:t>t</a:t>
            </a:r>
            <a:r>
              <a:rPr lang="en-US" dirty="0" smtClean="0"/>
              <a:t>he following signaling method for beam indication for a NR-PDCCH (i.e. configuration method to monitor NR-PDCCH) is supported</a:t>
            </a:r>
          </a:p>
          <a:p>
            <a:pPr lvl="1"/>
            <a:r>
              <a:rPr lang="en-US" dirty="0" smtClean="0"/>
              <a:t>Combination of MAC CE + RRC signaling</a:t>
            </a:r>
          </a:p>
          <a:p>
            <a:pPr lvl="1"/>
            <a:r>
              <a:rPr lang="en-US" dirty="0" smtClean="0"/>
              <a:t>The support of DCI signaling can be further considered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172878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11893</TotalTime>
  <Words>291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Office テーマ</vt:lpstr>
      <vt:lpstr>WF on beam indication for PDCCH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771</cp:revision>
  <dcterms:created xsi:type="dcterms:W3CDTF">2014-09-26T23:14:47Z</dcterms:created>
  <dcterms:modified xsi:type="dcterms:W3CDTF">2017-05-17T01:14:30Z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</Properties>
</file>