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8" r:id="rId5"/>
    <p:sldId id="389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>
        <p:scale>
          <a:sx n="80" d="100"/>
          <a:sy n="80" d="100"/>
        </p:scale>
        <p:origin x="-1296" y="120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="" xmlns:p14="http://schemas.microsoft.com/office/powerpoint/2010/main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PTRS position for </a:t>
            </a:r>
            <a:b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</a:b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CP-OFDM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94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000" dirty="0" smtClean="0"/>
              <a:t>3GPP TSG RAN WG1 Meeting #89                                           </a:t>
            </a:r>
            <a:r>
              <a:rPr lang="sv-SE" altLang="zh-CN" sz="2000" dirty="0" smtClean="0"/>
              <a:t>R1-170xxxx</a:t>
            </a:r>
            <a:endParaRPr lang="en-US" altLang="zh-CN" sz="2000" dirty="0"/>
          </a:p>
          <a:p>
            <a:pPr>
              <a:spcBef>
                <a:spcPct val="20000"/>
              </a:spcBef>
              <a:defRPr/>
            </a:pPr>
            <a:r>
              <a:rPr lang="en-GB" altLang="zh-CN" sz="2000" dirty="0" smtClean="0"/>
              <a:t>Hangzhou, China, 15th – 19th May, </a:t>
            </a:r>
            <a:r>
              <a:rPr lang="en-US" altLang="zh-CN" sz="2000" dirty="0" smtClean="0"/>
              <a:t>2017</a:t>
            </a:r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7.1.2.4.3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384308"/>
            <a:ext cx="68637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vivo, Nokia, Alcatel-Lucent Shanghai Bell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u="sng" dirty="0" smtClean="0">
                <a:latin typeface="Times New Roman" pitchFamily="18" charset="0"/>
                <a:cs typeface="Times New Roman" pitchFamily="18" charset="0"/>
              </a:rPr>
              <a:t>Agreements in RAN1#88bis meeting</a:t>
            </a: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CP-OFDM, the same PTRS to RE mapping and PTRS densities in time and frequency are available for DL and UL 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Distributed PTRS (non-consecutive subcarriers) in the frequency domain is used as default configuration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Support optional frequency-localized pattern with UE-specific explicit signaling.  (e.g. higher MCS case) 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single-user case, support orthogonal multiplexing among PTRS ports, if multiple PTRS antenna ports are supported.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how to multiplex multiple PTRS ports, e.g. FDM, TDM, CDM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Whether to support multiple PTRS ports or not (FFS: Max number of PTRS APs).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orthogonal multiplexing between PTRS and data transmitted or received by a single UE.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MU-MIMO, non-orthogonal multiplexing of e.g. PTRS/PTRS and PTRS/data is possible but also orthogonal multiplexing to be considered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Support multiplexing through multiple scrambling sequences for PTRS port(s) 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342000">
              <a:spcBef>
                <a:spcPts val="600"/>
              </a:spcBef>
              <a:buFont typeface="Arial" pitchFamily="34" charset="0"/>
              <a:buChar char="•"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association between PTRS port and DMRS port group</a:t>
            </a:r>
            <a:endParaRPr lang="zh-CN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822960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PRB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mapping location is predefined in one of each PRB set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For a given RB, one PTRS port and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one DMRS port of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the associated DMRS port group should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be present on the same subcarrier(s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FFS: to support different subcarrier by complementary option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GB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non-overlapping between PTRS and CSI-RS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whether PTRS or CSI-RS should be punctured or shifted on overlapping part if PTRS and CSI-RS are collided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non-overlapping between PTRS and SRS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whether PTRS or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SRS 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should </a:t>
            </a: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be punctured or shifted on overlapping part if PTRS and SRS are collided</a:t>
            </a: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Support non-overlapping between PTRS and SS block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FFS whether PTRS or SS block should be punctured or shifted on overlapping part if PTRS and SS block are collided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24818</TotalTime>
  <Words>219</Words>
  <Application>Microsoft Office PowerPoint</Application>
  <PresentationFormat>全屏显示(4:3)</PresentationFormat>
  <Paragraphs>39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PTRS position for  CP-OFDM</vt:lpstr>
      <vt:lpstr>Background</vt:lpstr>
      <vt:lpstr>Proposal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2572</cp:revision>
  <dcterms:created xsi:type="dcterms:W3CDTF">2007-12-19T20:51:45Z</dcterms:created>
  <dcterms:modified xsi:type="dcterms:W3CDTF">2017-05-16T05:17:22Z</dcterms:modified>
</cp:coreProperties>
</file>