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410361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NZP CSI-RS for interference measurement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zh-CN" sz="2800" dirty="0" err="1" smtClean="0"/>
              <a:t>Xinwei</a:t>
            </a:r>
            <a:r>
              <a:rPr lang="en-US" altLang="zh-CN" sz="2800" dirty="0"/>
              <a:t>, </a:t>
            </a:r>
            <a:r>
              <a:rPr lang="en-US" altLang="ja-JP" sz="2800" dirty="0" err="1" smtClean="0"/>
              <a:t>MediaTek</a:t>
            </a:r>
            <a:r>
              <a:rPr lang="en-US" altLang="ja-JP" sz="2800" dirty="0" smtClean="0"/>
              <a:t>, AT&amp;T,</a:t>
            </a:r>
            <a:r>
              <a:rPr lang="en-US" altLang="ja-JP" sz="2800" dirty="0"/>
              <a:t> </a:t>
            </a:r>
            <a:r>
              <a:rPr lang="en-US" altLang="ja-JP" sz="2800" dirty="0" err="1"/>
              <a:t>CeWiT</a:t>
            </a:r>
            <a:r>
              <a:rPr lang="en-US" altLang="ja-JP" sz="2800" dirty="0"/>
              <a:t>,</a:t>
            </a:r>
            <a:r>
              <a:rPr lang="en-US" altLang="ja-JP" sz="2800" dirty="0" smtClean="0"/>
              <a:t> Intel, </a:t>
            </a:r>
            <a:r>
              <a:rPr lang="en-US" altLang="zh-CN" sz="2800" dirty="0"/>
              <a:t>ZTE, ZTE Microelectronics</a:t>
            </a:r>
            <a:r>
              <a:rPr lang="en-US" altLang="zh-CN" sz="2800" dirty="0" smtClean="0"/>
              <a:t>,</a:t>
            </a:r>
            <a:r>
              <a:rPr lang="en-US" altLang="ja-JP" sz="2800" dirty="0"/>
              <a:t> IITH</a:t>
            </a:r>
            <a:r>
              <a:rPr lang="en-US" altLang="ja-JP" sz="2800" dirty="0" smtClean="0"/>
              <a:t>,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IITM, China Unicom</a:t>
            </a:r>
            <a:r>
              <a:rPr lang="en-US" altLang="zh-CN" sz="2800" dirty="0" smtClean="0"/>
              <a:t>,</a:t>
            </a:r>
            <a:r>
              <a:rPr lang="en-US" altLang="ja-JP" sz="2800" dirty="0"/>
              <a:t> </a:t>
            </a:r>
            <a:r>
              <a:rPr lang="en-US" altLang="ja-JP" sz="2800" dirty="0" err="1"/>
              <a:t>Tejas</a:t>
            </a:r>
            <a:r>
              <a:rPr lang="en-US" altLang="ja-JP" sz="2800" dirty="0"/>
              <a:t> Networks, </a:t>
            </a:r>
            <a:r>
              <a:rPr lang="en-US" altLang="ja-JP" sz="2800" dirty="0" smtClean="0"/>
              <a:t>Softbank</a:t>
            </a:r>
            <a:r>
              <a:rPr lang="en-US" altLang="ja-JP" sz="2800" dirty="0" smtClean="0"/>
              <a:t>, </a:t>
            </a:r>
            <a:r>
              <a:rPr lang="en-US" altLang="zh-CN" sz="2800" dirty="0" smtClean="0"/>
              <a:t>Qualcomm, </a:t>
            </a:r>
            <a:r>
              <a:rPr lang="en-US" altLang="ja-JP" sz="2800" dirty="0" smtClean="0"/>
              <a:t>LGE, Ericsson,</a:t>
            </a:r>
            <a:r>
              <a:rPr lang="en-US" altLang="ja-JP" sz="2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ja-JP" sz="2800" dirty="0" smtClean="0"/>
              <a:t>KDDI, Deutsche Telekom, </a:t>
            </a:r>
            <a:r>
              <a:rPr lang="en-US" altLang="zh-CN" sz="2800" dirty="0" smtClean="0"/>
              <a:t>Mitsubishi</a:t>
            </a:r>
            <a:r>
              <a:rPr lang="ja-JP" altLang="en-US" sz="2800" dirty="0" smtClean="0"/>
              <a:t> </a:t>
            </a:r>
            <a:r>
              <a:rPr lang="en-US" altLang="ja-JP" sz="2800" dirty="0" smtClean="0"/>
              <a:t>Electric,</a:t>
            </a:r>
            <a:r>
              <a:rPr lang="en-US" altLang="ja-JP" sz="2800" dirty="0"/>
              <a:t> </a:t>
            </a:r>
            <a:r>
              <a:rPr lang="en-US" altLang="ja-JP" sz="2800" dirty="0" err="1" smtClean="0"/>
              <a:t>InterDigital</a:t>
            </a:r>
            <a:r>
              <a:rPr lang="en-US" altLang="ja-JP" sz="2800" dirty="0" smtClean="0"/>
              <a:t>, NEC, </a:t>
            </a:r>
            <a:r>
              <a:rPr lang="en-US" altLang="zh-CN" sz="2800" dirty="0" smtClean="0"/>
              <a:t>SONY, </a:t>
            </a:r>
            <a:r>
              <a:rPr lang="en-US" altLang="ko-KR" sz="2800" dirty="0" err="1"/>
              <a:t>Spreadtrum</a:t>
            </a:r>
            <a:r>
              <a:rPr lang="en-US" altLang="zh-CN" sz="2800" dirty="0" smtClean="0"/>
              <a:t>,</a:t>
            </a:r>
            <a:r>
              <a:rPr lang="en-US" altLang="zh-CN" sz="2800" dirty="0"/>
              <a:t> China </a:t>
            </a:r>
            <a:r>
              <a:rPr lang="en-US" altLang="zh-CN" sz="2800" dirty="0" smtClean="0"/>
              <a:t>Telecom</a:t>
            </a:r>
            <a:r>
              <a:rPr lang="en-US" altLang="zh-CN" sz="2800" dirty="0" smtClean="0"/>
              <a:t>, CATR, </a:t>
            </a:r>
            <a:r>
              <a:rPr lang="en-US" altLang="zh-CN" sz="2800" dirty="0" smtClean="0"/>
              <a:t>S</a:t>
            </a:r>
            <a:r>
              <a:rPr lang="en-US" altLang="zh-CN" sz="2800" dirty="0" smtClean="0"/>
              <a:t>HARP</a:t>
            </a:r>
            <a:endParaRPr lang="en-US" altLang="ja-JP" sz="2800" dirty="0" smtClean="0"/>
          </a:p>
        </p:txBody>
      </p:sp>
      <p:sp>
        <p:nvSpPr>
          <p:cNvPr id="6" name="Rectangle 3"/>
          <p:cNvSpPr/>
          <p:nvPr/>
        </p:nvSpPr>
        <p:spPr>
          <a:xfrm>
            <a:off x="381001" y="381001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3GPP TSG RAN WG1 Meeting #89                                    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R1-1709295</a:t>
            </a:r>
            <a:endParaRPr lang="en-GB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 smtClean="0"/>
              <a:t>Hangzhou, China,  15-19 May 2017</a:t>
            </a:r>
            <a:endParaRPr lang="en-US" altLang="zh-CN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item: 7.1.2.3.2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5521" y="990600"/>
            <a:ext cx="84963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NR, support at least two types of resources used for interference measurement in CSI configuration based on the following candidates: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ZP CSI-RS, NZP CSI-RS, DMRS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Including independent or joint usage of any combination of the above three candidates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Selection is to be done in 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RAN1#88</a:t>
            </a:r>
          </a:p>
          <a:p>
            <a:pPr lvl="0"/>
            <a:endParaRPr lang="en-US" altLang="zh-CN" dirty="0" smtClean="0"/>
          </a:p>
          <a:p>
            <a:pPr lvl="0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interference measurement, down selection from options will be conducted.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NZP CSI-RS based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A1: Estimation on NZP CSI-RS for channel estimation (by subtracting CSI-RS from Rx signal)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A2: Emulation on NZP CSI-RS which is represented by multiplied value of channel and </a:t>
            </a:r>
            <a:r>
              <a:rPr lang="en-US" altLang="zh-CN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precoding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matrix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DM-RS based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B1: Estimation on DM-RS for own data demodulation (by subtracting DM-RS from Rx signal)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 B2: Estimation on DM-RS for other UEs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zh-CN" altLang="zh-CN" sz="24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4191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Support at least NZP </a:t>
            </a:r>
            <a:r>
              <a:rPr lang="en-US" altLang="zh-CN" dirty="0"/>
              <a:t>CSI-RS </a:t>
            </a:r>
            <a:r>
              <a:rPr lang="en-US" altLang="zh-CN" dirty="0" smtClean="0"/>
              <a:t>based interference measurement </a:t>
            </a:r>
          </a:p>
          <a:p>
            <a:pPr lvl="1"/>
            <a:r>
              <a:rPr lang="en-US" altLang="zh-CN" dirty="0" smtClean="0"/>
              <a:t>select at least one of following scheme</a:t>
            </a:r>
            <a:endParaRPr lang="zh-CN" altLang="zh-CN" dirty="0"/>
          </a:p>
          <a:p>
            <a:pPr lvl="2">
              <a:buSzPct val="50000"/>
              <a:buFont typeface="Wingdings" panose="05000000000000000000" pitchFamily="2" charset="2"/>
              <a:buChar char="l"/>
            </a:pPr>
            <a:r>
              <a:rPr lang="en-US" altLang="zh-CN" dirty="0" smtClean="0"/>
              <a:t>Scheme-1: </a:t>
            </a:r>
            <a:r>
              <a:rPr lang="en-US" altLang="zh-CN" dirty="0"/>
              <a:t>Estimation on NZP CSI-RS for channel estimation (by subtracting CSI-RS from Rx signal)</a:t>
            </a:r>
            <a:endParaRPr lang="zh-CN" altLang="zh-CN" dirty="0"/>
          </a:p>
          <a:p>
            <a:pPr lvl="2">
              <a:buSzPct val="50000"/>
              <a:buFont typeface="Wingdings" panose="05000000000000000000" pitchFamily="2" charset="2"/>
              <a:buChar char="l"/>
            </a:pPr>
            <a:r>
              <a:rPr lang="en-US" altLang="zh-CN" dirty="0" smtClean="0"/>
              <a:t>Scheme-2: </a:t>
            </a:r>
            <a:r>
              <a:rPr lang="en-US" altLang="zh-CN" dirty="0"/>
              <a:t>Emulation on NZP CSI-RS which is represented by multiplied value of channel and </a:t>
            </a:r>
            <a:r>
              <a:rPr lang="en-US" altLang="zh-CN" dirty="0" err="1"/>
              <a:t>precoding</a:t>
            </a:r>
            <a:r>
              <a:rPr lang="en-US" altLang="zh-CN" dirty="0"/>
              <a:t> </a:t>
            </a:r>
            <a:r>
              <a:rPr lang="en-US" altLang="zh-CN" dirty="0" smtClean="0"/>
              <a:t>matrix</a:t>
            </a:r>
          </a:p>
          <a:p>
            <a:pPr lvl="1">
              <a:buSzPct val="50000"/>
              <a:buFont typeface="Wingdings" panose="05000000000000000000" pitchFamily="2" charset="2"/>
              <a:buChar char="l"/>
            </a:pPr>
            <a:r>
              <a:rPr lang="en-US" altLang="zh-CN" dirty="0" smtClean="0"/>
              <a:t>Other schemes are not precluded	</a:t>
            </a:r>
            <a:endParaRPr lang="zh-CN" altLang="zh-CN" dirty="0"/>
          </a:p>
          <a:p>
            <a:pPr lvl="1">
              <a:buNone/>
            </a:pP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4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15633</TotalTime>
  <Words>277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맑은 고딕</vt:lpstr>
      <vt:lpstr>MS Mincho</vt:lpstr>
      <vt:lpstr>ＭＳ Ｐゴシック</vt:lpstr>
      <vt:lpstr>宋体</vt:lpstr>
      <vt:lpstr>Arial</vt:lpstr>
      <vt:lpstr>Calibri</vt:lpstr>
      <vt:lpstr>Courier New</vt:lpstr>
      <vt:lpstr>Symbol</vt:lpstr>
      <vt:lpstr>Times</vt:lpstr>
      <vt:lpstr>Times New Roman</vt:lpstr>
      <vt:lpstr>Wingdings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zhangleiming.zhang@huawei.com</dc:creator>
  <cp:lastModifiedBy>Zhangleiming (Roger)</cp:lastModifiedBy>
  <cp:revision>709</cp:revision>
  <dcterms:created xsi:type="dcterms:W3CDTF">2016-03-24T01:14:08Z</dcterms:created>
  <dcterms:modified xsi:type="dcterms:W3CDTF">2017-05-16T06:38:01Z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(3)U/+NsqTLaXGuiJDH9bfy9S6UpkU5KRuygms+PrgO2W77WnUOi+2pxA/xtEHTsJZMoGMnL4kW
72iDQrDVU91hgzwk4jM0Rm5urc21ZFPdLXYDc/Xw9RMv22KhmPPqDfD2r1PzeEtkQvwERQVw
uqYGf7suLGcITKZOM2v3WRlCMDm3X8WQSNBBV1659Pi846IqrlpPXLIgIj5UDDQmrlq2tgP0
a7sk8j7KnDZmmegKUJ</vt:lpwstr>
  </property>
  <property fmtid="{D5CDD505-2E9C-101B-9397-08002B2CF9AE}" pid="9" name="_2015_ms_pID_7253431">
    <vt:lpwstr>x5jk+C5F5g7bg4o6f5laQyzBUj3rY7mRra/HJKz3RAg+Y/8wwmXW7n
BF194BmJ3EvKc4DVLKQzkX5SYktdRmwpzIM+9Z5nub2cz4haXYRqcA567I/mqHzhffMUs1W3
WUaAyD1rWqZNFBc9S++SLq/jXsnH1+0ynDp4TrOdBSwBWsSk8yosYTGgXrjgRLitr2NWb3Db
AN7bAW8o58zUXw5J0RtTxcOPXv0inTo6cnpZ</vt:lpwstr>
  </property>
  <property fmtid="{D5CDD505-2E9C-101B-9397-08002B2CF9AE}" pid="10" name="_2015_ms_pID_7253432">
    <vt:lpwstr>OoRQKAVWflK0H0SuMMSx4LHtySRKjRqfBIrV
JMkoucWz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1494903192</vt:lpwstr>
  </property>
</Properties>
</file>