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2069433"/>
            <a:ext cx="9678038" cy="1886552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Reduced system acquisition time in NB-IoT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700336"/>
            <a:ext cx="9144000" cy="1401525"/>
          </a:xfrm>
        </p:spPr>
        <p:txBody>
          <a:bodyPr/>
          <a:lstStyle/>
          <a:p>
            <a:r>
              <a:rPr lang="en-US" dirty="0"/>
              <a:t>Ericsson,…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8655" y="311308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#89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6501" y="20224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R1-1709216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Background</a:t>
            </a:r>
            <a:endParaRPr lang="sv-SE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772233"/>
          </a:xfrm>
        </p:spPr>
        <p:txBody>
          <a:bodyPr>
            <a:noAutofit/>
          </a:bodyPr>
          <a:lstStyle/>
          <a:p>
            <a:pPr hangingPunct="0"/>
            <a:r>
              <a:rPr lang="en-GB" sz="2400" dirty="0"/>
              <a:t>In RAN1#88bis meeting, regarding system acquisition time reduction, it was agreed that at least the following candidates can be considered.</a:t>
            </a:r>
            <a:endParaRPr lang="en-US" sz="2400" dirty="0"/>
          </a:p>
          <a:p>
            <a:pPr lvl="1" hangingPunct="0"/>
            <a:r>
              <a:rPr lang="en-GB" sz="1800" dirty="0"/>
              <a:t>Enhancement(s) to NPSS/NSSS</a:t>
            </a:r>
            <a:endParaRPr lang="en-US" sz="1800" dirty="0"/>
          </a:p>
          <a:p>
            <a:pPr lvl="1" hangingPunct="0"/>
            <a:r>
              <a:rPr lang="en-GB" sz="1800" dirty="0"/>
              <a:t>Enhancement(s) to MIB-NB </a:t>
            </a:r>
            <a:endParaRPr lang="en-US" sz="1800" dirty="0"/>
          </a:p>
          <a:p>
            <a:pPr lvl="1" hangingPunct="0"/>
            <a:r>
              <a:rPr lang="en-GB" sz="1800" dirty="0"/>
              <a:t>SIB1-NB accumulation across multiple SIB1-NB TTIs (with or without specification impact)</a:t>
            </a:r>
            <a:endParaRPr lang="en-US" sz="1800" dirty="0"/>
          </a:p>
          <a:p>
            <a:pPr lvl="1" hangingPunct="0"/>
            <a:r>
              <a:rPr lang="en-GB" sz="1800" dirty="0"/>
              <a:t>New mechanism allowing to skip SIB1-NB and/or SI messages and/or MIB-NB reading</a:t>
            </a:r>
            <a:endParaRPr lang="en-US" sz="1800" dirty="0"/>
          </a:p>
          <a:p>
            <a:pPr lvl="1" hangingPunct="0"/>
            <a:r>
              <a:rPr lang="en-GB" sz="1800" dirty="0"/>
              <a:t>Additional SIB1-NB is transmitted on other </a:t>
            </a:r>
            <a:r>
              <a:rPr lang="en-GB" sz="1800" dirty="0" err="1"/>
              <a:t>subframes</a:t>
            </a:r>
            <a:r>
              <a:rPr lang="en-GB" sz="1800" dirty="0"/>
              <a:t> in addition to the existing SIB1-NB transmission</a:t>
            </a:r>
            <a:endParaRPr lang="en-US" sz="1800" dirty="0"/>
          </a:p>
          <a:p>
            <a:pPr lvl="1" hangingPunct="0"/>
            <a:r>
              <a:rPr lang="en-GB" sz="1800" dirty="0"/>
              <a:t>Use of physical signal/channel in agenda item 7.2.7.1.1 (if introduced). Note: This is the </a:t>
            </a:r>
            <a:r>
              <a:rPr lang="en-GB" sz="1800" i="1" dirty="0"/>
              <a:t>wake-up</a:t>
            </a:r>
            <a:r>
              <a:rPr lang="en-GB" sz="1800" dirty="0"/>
              <a:t> or </a:t>
            </a:r>
            <a:r>
              <a:rPr lang="en-GB" sz="1800" i="1" dirty="0"/>
              <a:t>go-to-sleep</a:t>
            </a:r>
            <a:r>
              <a:rPr lang="en-GB" sz="1800" dirty="0"/>
              <a:t> signal being considered.</a:t>
            </a:r>
            <a:endParaRPr lang="en-US" sz="1800" dirty="0"/>
          </a:p>
          <a:p>
            <a:pPr lvl="1" hangingPunct="0"/>
            <a:r>
              <a:rPr lang="en-GB" sz="1800" dirty="0"/>
              <a:t>FFS on other </a:t>
            </a:r>
            <a:r>
              <a:rPr lang="en-GB" sz="1800" dirty="0" err="1"/>
              <a:t>SIBx</a:t>
            </a:r>
            <a:r>
              <a:rPr lang="en-GB" sz="1800" dirty="0"/>
              <a:t>-NB</a:t>
            </a:r>
            <a:endParaRPr lang="en-US" sz="1800" dirty="0"/>
          </a:p>
          <a:p>
            <a:pPr lvl="1" hangingPunct="0"/>
            <a:r>
              <a:rPr lang="en-GB" sz="1800" dirty="0"/>
              <a:t>Details of all solutions are FFS</a:t>
            </a:r>
            <a:endParaRPr lang="en-US" sz="1800" dirty="0"/>
          </a:p>
          <a:p>
            <a:pPr lvl="1" hangingPunct="0"/>
            <a:r>
              <a:rPr lang="en-GB" sz="1800" dirty="0"/>
              <a:t>Solutions need to be backwards compatible and take care of impacts to Rel-13/Rel-14 networks</a:t>
            </a:r>
          </a:p>
          <a:p>
            <a:pPr hangingPunct="0"/>
            <a:r>
              <a:rPr lang="en-GB" sz="2400" dirty="0"/>
              <a:t>It is shown in R1-1706894 that the NPBCH can be combined over several 640 ms TTI, which can significantly improve the performance without increasing the complexity. </a:t>
            </a:r>
          </a:p>
        </p:txBody>
      </p:sp>
    </p:spTree>
    <p:extLst>
      <p:ext uri="{BB962C8B-B14F-4D97-AF65-F5344CB8AC3E}">
        <p14:creationId xmlns:p14="http://schemas.microsoft.com/office/powerpoint/2010/main" val="554202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Consider advanced MIB decoding schemes as a technique for improving MIB acquisition time.</a:t>
            </a:r>
          </a:p>
          <a:p>
            <a:endParaRPr lang="sv-SE" sz="2400" dirty="0"/>
          </a:p>
          <a:p>
            <a:r>
              <a:rPr lang="en-US" sz="2400" dirty="0"/>
              <a:t>Propose to RAN4 that new PBCH demodulation requirements based on combination across the 640 ms PBCH TTI are introduced in Rel-15.</a:t>
            </a:r>
          </a:p>
        </p:txBody>
      </p:sp>
    </p:spTree>
    <p:extLst>
      <p:ext uri="{BB962C8B-B14F-4D97-AF65-F5344CB8AC3E}">
        <p14:creationId xmlns:p14="http://schemas.microsoft.com/office/powerpoint/2010/main" val="1771818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213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等线</vt:lpstr>
      <vt:lpstr>Arial</vt:lpstr>
      <vt:lpstr>Calibri</vt:lpstr>
      <vt:lpstr>Calibri Light</vt:lpstr>
      <vt:lpstr>Office Theme</vt:lpstr>
      <vt:lpstr>Way forward on Reduced system acquisition time in NB-IoT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Yutao Sui</cp:lastModifiedBy>
  <cp:revision>72</cp:revision>
  <dcterms:created xsi:type="dcterms:W3CDTF">2017-02-13T09:47:42Z</dcterms:created>
  <dcterms:modified xsi:type="dcterms:W3CDTF">2017-05-17T08:36:48Z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1494822134</vt:lpwstr>
  </property>
</Properties>
</file>